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97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3" r:id="rId6"/>
    <p:sldId id="257" r:id="rId7"/>
    <p:sldId id="279" r:id="rId8"/>
    <p:sldId id="258" r:id="rId9"/>
    <p:sldId id="259" r:id="rId10"/>
    <p:sldId id="272" r:id="rId11"/>
    <p:sldId id="280" r:id="rId12"/>
    <p:sldId id="264" r:id="rId13"/>
    <p:sldId id="271" r:id="rId14"/>
    <p:sldId id="262" r:id="rId15"/>
    <p:sldId id="268" r:id="rId16"/>
    <p:sldId id="265" r:id="rId17"/>
    <p:sldId id="269" r:id="rId18"/>
    <p:sldId id="270" r:id="rId19"/>
    <p:sldId id="266" r:id="rId20"/>
    <p:sldId id="281" r:id="rId21"/>
    <p:sldId id="273" r:id="rId22"/>
    <p:sldId id="282" r:id="rId23"/>
    <p:sldId id="274" r:id="rId24"/>
    <p:sldId id="283" r:id="rId25"/>
    <p:sldId id="284" r:id="rId26"/>
    <p:sldId id="275" r:id="rId27"/>
    <p:sldId id="276" r:id="rId28"/>
    <p:sldId id="278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chara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F6C"/>
    <a:srgbClr val="009BC0"/>
    <a:srgbClr val="079FC9"/>
    <a:srgbClr val="00CC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7F89F1-E7F1-43E9-87F8-81BFE407B4F0}" v="63" dt="2023-09-10T19:50:03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bc454295-a45c-4866-b0f4-dd150e906dc9" providerId="ADAL" clId="{20AD1439-9551-47B0-8889-61EC0EFB9054}"/>
    <pc:docChg chg="custSel modSld modMainMaster">
      <pc:chgData name="Johnson, Kathy" userId="bc454295-a45c-4866-b0f4-dd150e906dc9" providerId="ADAL" clId="{20AD1439-9551-47B0-8889-61EC0EFB9054}" dt="2023-09-06T16:50:32.438" v="15" actId="27636"/>
      <pc:docMkLst>
        <pc:docMk/>
      </pc:docMkLst>
      <pc:sldChg chg="modSp">
        <pc:chgData name="Johnson, Kathy" userId="bc454295-a45c-4866-b0f4-dd150e906dc9" providerId="ADAL" clId="{20AD1439-9551-47B0-8889-61EC0EFB9054}" dt="2023-09-06T16:50:16.457" v="1" actId="27636"/>
        <pc:sldMkLst>
          <pc:docMk/>
          <pc:sldMk cId="0" sldId="256"/>
        </pc:sldMkLst>
        <pc:spChg chg="mod">
          <ac:chgData name="Johnson, Kathy" userId="bc454295-a45c-4866-b0f4-dd150e906dc9" providerId="ADAL" clId="{20AD1439-9551-47B0-8889-61EC0EFB9054}" dt="2023-09-06T16:50:16.457" v="1" actId="27636"/>
          <ac:spMkLst>
            <pc:docMk/>
            <pc:sldMk cId="0" sldId="256"/>
            <ac:spMk id="2050" creationId="{A158DA66-3105-4385-A58C-9A8A4A255791}"/>
          </ac:spMkLst>
        </pc:spChg>
      </pc:sldChg>
      <pc:sldChg chg="modSp">
        <pc:chgData name="Johnson, Kathy" userId="bc454295-a45c-4866-b0f4-dd150e906dc9" providerId="ADAL" clId="{20AD1439-9551-47B0-8889-61EC0EFB9054}" dt="2023-09-06T16:50:32.438" v="12" actId="27636"/>
        <pc:sldMkLst>
          <pc:docMk/>
          <pc:sldMk cId="0" sldId="259"/>
        </pc:sldMkLst>
        <pc:spChg chg="mod">
          <ac:chgData name="Johnson, Kathy" userId="bc454295-a45c-4866-b0f4-dd150e906dc9" providerId="ADAL" clId="{20AD1439-9551-47B0-8889-61EC0EFB9054}" dt="2023-09-06T16:50:32.438" v="12" actId="27636"/>
          <ac:spMkLst>
            <pc:docMk/>
            <pc:sldMk cId="0" sldId="259"/>
            <ac:spMk id="13315" creationId="{D1AEFDAC-D217-4FA8-A638-6675BAB637E1}"/>
          </ac:spMkLst>
        </pc:spChg>
      </pc:sldChg>
      <pc:sldChg chg="modSp">
        <pc:chgData name="Johnson, Kathy" userId="bc454295-a45c-4866-b0f4-dd150e906dc9" providerId="ADAL" clId="{20AD1439-9551-47B0-8889-61EC0EFB9054}" dt="2023-09-06T16:50:32.438" v="13" actId="27636"/>
        <pc:sldMkLst>
          <pc:docMk/>
          <pc:sldMk cId="0" sldId="262"/>
        </pc:sldMkLst>
        <pc:spChg chg="mod">
          <ac:chgData name="Johnson, Kathy" userId="bc454295-a45c-4866-b0f4-dd150e906dc9" providerId="ADAL" clId="{20AD1439-9551-47B0-8889-61EC0EFB9054}" dt="2023-09-06T16:50:32.438" v="13" actId="27636"/>
          <ac:spMkLst>
            <pc:docMk/>
            <pc:sldMk cId="0" sldId="262"/>
            <ac:spMk id="3075" creationId="{DB9A770D-0AF3-42E8-A76C-BADB58E9A5DF}"/>
          </ac:spMkLst>
        </pc:spChg>
      </pc:sldChg>
      <pc:sldChg chg="modSp">
        <pc:chgData name="Johnson, Kathy" userId="bc454295-a45c-4866-b0f4-dd150e906dc9" providerId="ADAL" clId="{20AD1439-9551-47B0-8889-61EC0EFB9054}" dt="2023-09-06T16:50:16.486" v="2" actId="27636"/>
        <pc:sldMkLst>
          <pc:docMk/>
          <pc:sldMk cId="0" sldId="263"/>
        </pc:sldMkLst>
        <pc:spChg chg="mod">
          <ac:chgData name="Johnson, Kathy" userId="bc454295-a45c-4866-b0f4-dd150e906dc9" providerId="ADAL" clId="{20AD1439-9551-47B0-8889-61EC0EFB9054}" dt="2023-09-06T16:50:16.486" v="2" actId="27636"/>
          <ac:spMkLst>
            <pc:docMk/>
            <pc:sldMk cId="0" sldId="263"/>
            <ac:spMk id="11267" creationId="{D2B23205-002F-4BF5-93A8-0DE2B160A04B}"/>
          </ac:spMkLst>
        </pc:spChg>
      </pc:sldChg>
      <pc:sldChg chg="modSp">
        <pc:chgData name="Johnson, Kathy" userId="bc454295-a45c-4866-b0f4-dd150e906dc9" providerId="ADAL" clId="{20AD1439-9551-47B0-8889-61EC0EFB9054}" dt="2023-09-06T16:50:32.438" v="15" actId="27636"/>
        <pc:sldMkLst>
          <pc:docMk/>
          <pc:sldMk cId="0" sldId="266"/>
        </pc:sldMkLst>
        <pc:spChg chg="mod">
          <ac:chgData name="Johnson, Kathy" userId="bc454295-a45c-4866-b0f4-dd150e906dc9" providerId="ADAL" clId="{20AD1439-9551-47B0-8889-61EC0EFB9054}" dt="2023-09-06T16:50:32.438" v="15" actId="27636"/>
          <ac:spMkLst>
            <pc:docMk/>
            <pc:sldMk cId="0" sldId="266"/>
            <ac:spMk id="23555" creationId="{7D248DEB-3368-4296-9259-39FAF97AC426}"/>
          </ac:spMkLst>
        </pc:spChg>
      </pc:sldChg>
      <pc:sldChg chg="modSp">
        <pc:chgData name="Johnson, Kathy" userId="bc454295-a45c-4866-b0f4-dd150e906dc9" providerId="ADAL" clId="{20AD1439-9551-47B0-8889-61EC0EFB9054}" dt="2023-09-06T16:50:32.438" v="14" actId="27636"/>
        <pc:sldMkLst>
          <pc:docMk/>
          <pc:sldMk cId="0" sldId="270"/>
        </pc:sldMkLst>
        <pc:spChg chg="mod">
          <ac:chgData name="Johnson, Kathy" userId="bc454295-a45c-4866-b0f4-dd150e906dc9" providerId="ADAL" clId="{20AD1439-9551-47B0-8889-61EC0EFB9054}" dt="2023-09-06T16:50:32.438" v="14" actId="27636"/>
          <ac:spMkLst>
            <pc:docMk/>
            <pc:sldMk cId="0" sldId="270"/>
            <ac:spMk id="19459" creationId="{4D4BED69-7C3E-4138-90CC-D736770E3D61}"/>
          </ac:spMkLst>
        </pc:spChg>
      </pc:sldChg>
      <pc:sldMasterChg chg="modTransition modSldLayout">
        <pc:chgData name="Johnson, Kathy" userId="bc454295-a45c-4866-b0f4-dd150e906dc9" providerId="ADAL" clId="{20AD1439-9551-47B0-8889-61EC0EFB9054}" dt="2023-09-06T16:50:16.426" v="0"/>
        <pc:sldMasterMkLst>
          <pc:docMk/>
          <pc:sldMasterMk cId="1184656486" sldId="2147483959"/>
        </pc:sldMasterMkLst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534303465" sldId="2147483960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578980779" sldId="2147483961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2773524453" sldId="2147483962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190600984" sldId="2147483963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3227780038" sldId="2147483964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1074087011" sldId="2147483965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829416543" sldId="2147483966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2767227515" sldId="2147483967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4059357605" sldId="2147483968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229692876" sldId="2147483975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16.426" v="0"/>
          <pc:sldLayoutMkLst>
            <pc:docMk/>
            <pc:sldMasterMk cId="1184656486" sldId="2147483959"/>
            <pc:sldLayoutMk cId="2382066703" sldId="2147483976"/>
          </pc:sldLayoutMkLst>
        </pc:sldLayoutChg>
      </pc:sldMasterChg>
      <pc:sldMasterChg chg="modTransition modSldLayout">
        <pc:chgData name="Johnson, Kathy" userId="bc454295-a45c-4866-b0f4-dd150e906dc9" providerId="ADAL" clId="{20AD1439-9551-47B0-8889-61EC0EFB9054}" dt="2023-09-06T16:50:26.576" v="6"/>
        <pc:sldMasterMkLst>
          <pc:docMk/>
          <pc:sldMasterMk cId="787854882" sldId="2147483978"/>
        </pc:sldMasterMkLst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3008535421" sldId="2147483979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2451530586" sldId="2147483980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2388072899" sldId="2147483981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334603407" sldId="2147483982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1199069260" sldId="2147483983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2184384611" sldId="2147483984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4273958178" sldId="2147483985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3922059560" sldId="2147483986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4271840655" sldId="2147483987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2488289657" sldId="2147483994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26.576" v="6"/>
          <pc:sldLayoutMkLst>
            <pc:docMk/>
            <pc:sldMasterMk cId="787854882" sldId="2147483978"/>
            <pc:sldLayoutMk cId="1702073691" sldId="2147483995"/>
          </pc:sldLayoutMkLst>
        </pc:sldLayoutChg>
      </pc:sldMasterChg>
      <pc:sldMasterChg chg="modTransition modSldLayout">
        <pc:chgData name="Johnson, Kathy" userId="bc454295-a45c-4866-b0f4-dd150e906dc9" providerId="ADAL" clId="{20AD1439-9551-47B0-8889-61EC0EFB9054}" dt="2023-09-06T16:50:32.361" v="11"/>
        <pc:sldMasterMkLst>
          <pc:docMk/>
          <pc:sldMasterMk cId="854546721" sldId="2147483997"/>
        </pc:sldMasterMkLst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2202300786" sldId="2147483998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2225187118" sldId="2147483999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3145826143" sldId="2147484000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1302944957" sldId="2147484001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1196016331" sldId="2147484002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1830401882" sldId="2147484003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3201996732" sldId="2147484004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72679311" sldId="2147484005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1666931830" sldId="2147484006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1670609345" sldId="2147484013"/>
          </pc:sldLayoutMkLst>
        </pc:sldLayoutChg>
        <pc:sldLayoutChg chg="modTransition">
          <pc:chgData name="Johnson, Kathy" userId="bc454295-a45c-4866-b0f4-dd150e906dc9" providerId="ADAL" clId="{20AD1439-9551-47B0-8889-61EC0EFB9054}" dt="2023-09-06T16:50:32.361" v="11"/>
          <pc:sldLayoutMkLst>
            <pc:docMk/>
            <pc:sldMasterMk cId="854546721" sldId="2147483997"/>
            <pc:sldLayoutMk cId="358364077" sldId="2147484014"/>
          </pc:sldLayoutMkLst>
        </pc:sldLayoutChg>
      </pc:sldMasterChg>
    </pc:docChg>
  </pc:docChgLst>
  <pc:docChgLst>
    <pc:chgData name="Johnson, Kathy" userId="bc454295-a45c-4866-b0f4-dd150e906dc9" providerId="ADAL" clId="{C07F89F1-E7F1-43E9-87F8-81BFE407B4F0}"/>
    <pc:docChg chg="undo custSel addSld delSld modSld sldOrd">
      <pc:chgData name="Johnson, Kathy" userId="bc454295-a45c-4866-b0f4-dd150e906dc9" providerId="ADAL" clId="{C07F89F1-E7F1-43E9-87F8-81BFE407B4F0}" dt="2023-09-10T19:52:04.209" v="819" actId="26606"/>
      <pc:docMkLst>
        <pc:docMk/>
      </pc:docMkLst>
      <pc:sldChg chg="addSp delSp modSp mod setBg">
        <pc:chgData name="Johnson, Kathy" userId="bc454295-a45c-4866-b0f4-dd150e906dc9" providerId="ADAL" clId="{C07F89F1-E7F1-43E9-87F8-81BFE407B4F0}" dt="2023-09-10T19:40:13.967" v="741" actId="5793"/>
        <pc:sldMkLst>
          <pc:docMk/>
          <pc:sldMk cId="0" sldId="257"/>
        </pc:sldMkLst>
        <pc:spChg chg="add del mod">
          <ac:chgData name="Johnson, Kathy" userId="bc454295-a45c-4866-b0f4-dd150e906dc9" providerId="ADAL" clId="{C07F89F1-E7F1-43E9-87F8-81BFE407B4F0}" dt="2023-09-10T18:45:44.436" v="161" actId="478"/>
          <ac:spMkLst>
            <pc:docMk/>
            <pc:sldMk cId="0" sldId="257"/>
            <ac:spMk id="3" creationId="{27D9CB55-177E-26D0-87F7-FE9A0C71B8A5}"/>
          </ac:spMkLst>
        </pc:spChg>
        <pc:spChg chg="mod ord">
          <ac:chgData name="Johnson, Kathy" userId="bc454295-a45c-4866-b0f4-dd150e906dc9" providerId="ADAL" clId="{C07F89F1-E7F1-43E9-87F8-81BFE407B4F0}" dt="2023-09-10T18:46:01.689" v="164" actId="26606"/>
          <ac:spMkLst>
            <pc:docMk/>
            <pc:sldMk cId="0" sldId="257"/>
            <ac:spMk id="7" creationId="{32B27D9E-1551-48CE-92D3-50E9393DFF4F}"/>
          </ac:spMkLst>
        </pc:spChg>
        <pc:spChg chg="mod">
          <ac:chgData name="Johnson, Kathy" userId="bc454295-a45c-4866-b0f4-dd150e906dc9" providerId="ADAL" clId="{C07F89F1-E7F1-43E9-87F8-81BFE407B4F0}" dt="2023-09-10T18:46:01.689" v="164" actId="26606"/>
          <ac:spMkLst>
            <pc:docMk/>
            <pc:sldMk cId="0" sldId="257"/>
            <ac:spMk id="1027" creationId="{65CAC5EB-2602-4706-8260-9DEEE24C3150}"/>
          </ac:spMkLst>
        </pc:spChg>
        <pc:spChg chg="mod ord">
          <ac:chgData name="Johnson, Kathy" userId="bc454295-a45c-4866-b0f4-dd150e906dc9" providerId="ADAL" clId="{C07F89F1-E7F1-43E9-87F8-81BFE407B4F0}" dt="2023-09-10T19:40:13.967" v="741" actId="5793"/>
          <ac:spMkLst>
            <pc:docMk/>
            <pc:sldMk cId="0" sldId="257"/>
            <ac:spMk id="1031" creationId="{2CB009CD-2358-4F40-B173-188C9B0400C8}"/>
          </ac:spMkLst>
        </pc:spChg>
        <pc:graphicFrameChg chg="del mod">
          <ac:chgData name="Johnson, Kathy" userId="bc454295-a45c-4866-b0f4-dd150e906dc9" providerId="ADAL" clId="{C07F89F1-E7F1-43E9-87F8-81BFE407B4F0}" dt="2023-09-10T18:45:39.987" v="158" actId="478"/>
          <ac:graphicFrameMkLst>
            <pc:docMk/>
            <pc:sldMk cId="0" sldId="257"/>
            <ac:graphicFrameMk id="1026" creationId="{B34AEE81-517E-44E2-B381-3297B2385308}"/>
          </ac:graphicFrameMkLst>
        </pc:graphicFrameChg>
        <pc:picChg chg="del">
          <ac:chgData name="Johnson, Kathy" userId="bc454295-a45c-4866-b0f4-dd150e906dc9" providerId="ADAL" clId="{C07F89F1-E7F1-43E9-87F8-81BFE407B4F0}" dt="2023-09-10T18:24:55.834" v="1" actId="478"/>
          <ac:picMkLst>
            <pc:docMk/>
            <pc:sldMk cId="0" sldId="257"/>
            <ac:picMk id="1030" creationId="{E138681E-5796-4446-BAC0-3D8D7D1CB895}"/>
          </ac:picMkLst>
        </pc:picChg>
        <pc:picChg chg="add mod">
          <ac:chgData name="Johnson, Kathy" userId="bc454295-a45c-4866-b0f4-dd150e906dc9" providerId="ADAL" clId="{C07F89F1-E7F1-43E9-87F8-81BFE407B4F0}" dt="2023-09-10T18:46:20.477" v="165" actId="1076"/>
          <ac:picMkLst>
            <pc:docMk/>
            <pc:sldMk cId="0" sldId="257"/>
            <ac:picMk id="35842" creationId="{6DCEA4FE-C33A-0444-1BE0-93C40E798DC8}"/>
          </ac:picMkLst>
        </pc:picChg>
      </pc:sldChg>
      <pc:sldChg chg="modSp mod">
        <pc:chgData name="Johnson, Kathy" userId="bc454295-a45c-4866-b0f4-dd150e906dc9" providerId="ADAL" clId="{C07F89F1-E7F1-43E9-87F8-81BFE407B4F0}" dt="2023-09-10T18:49:23.325" v="180" actId="20577"/>
        <pc:sldMkLst>
          <pc:docMk/>
          <pc:sldMk cId="0" sldId="258"/>
        </pc:sldMkLst>
        <pc:spChg chg="mod">
          <ac:chgData name="Johnson, Kathy" userId="bc454295-a45c-4866-b0f4-dd150e906dc9" providerId="ADAL" clId="{C07F89F1-E7F1-43E9-87F8-81BFE407B4F0}" dt="2023-09-10T18:49:23.325" v="180" actId="20577"/>
          <ac:spMkLst>
            <pc:docMk/>
            <pc:sldMk cId="0" sldId="258"/>
            <ac:spMk id="5123" creationId="{A2EF2D8A-F121-4239-A372-AA3A8C5F6289}"/>
          </ac:spMkLst>
        </pc:spChg>
      </pc:sldChg>
      <pc:sldChg chg="modSp mod">
        <pc:chgData name="Johnson, Kathy" userId="bc454295-a45c-4866-b0f4-dd150e906dc9" providerId="ADAL" clId="{C07F89F1-E7F1-43E9-87F8-81BFE407B4F0}" dt="2023-09-10T19:19:38.806" v="587" actId="1076"/>
        <pc:sldMkLst>
          <pc:docMk/>
          <pc:sldMk cId="0" sldId="262"/>
        </pc:sldMkLst>
        <pc:spChg chg="mod">
          <ac:chgData name="Johnson, Kathy" userId="bc454295-a45c-4866-b0f4-dd150e906dc9" providerId="ADAL" clId="{C07F89F1-E7F1-43E9-87F8-81BFE407B4F0}" dt="2023-09-10T19:19:38.806" v="587" actId="1076"/>
          <ac:spMkLst>
            <pc:docMk/>
            <pc:sldMk cId="0" sldId="262"/>
            <ac:spMk id="3075" creationId="{DB9A770D-0AF3-42E8-A76C-BADB58E9A5DF}"/>
          </ac:spMkLst>
        </pc:spChg>
      </pc:sldChg>
      <pc:sldChg chg="addSp delSp modSp mod">
        <pc:chgData name="Johnson, Kathy" userId="bc454295-a45c-4866-b0f4-dd150e906dc9" providerId="ADAL" clId="{C07F89F1-E7F1-43E9-87F8-81BFE407B4F0}" dt="2023-09-10T18:43:54.720" v="157" actId="26606"/>
        <pc:sldMkLst>
          <pc:docMk/>
          <pc:sldMk cId="0" sldId="263"/>
        </pc:sldMkLst>
        <pc:spChg chg="mod">
          <ac:chgData name="Johnson, Kathy" userId="bc454295-a45c-4866-b0f4-dd150e906dc9" providerId="ADAL" clId="{C07F89F1-E7F1-43E9-87F8-81BFE407B4F0}" dt="2023-09-10T18:28:07.877" v="154" actId="26606"/>
          <ac:spMkLst>
            <pc:docMk/>
            <pc:sldMk cId="0" sldId="263"/>
            <ac:spMk id="5" creationId="{9E9BCB08-55FE-488A-8BAA-2BC907A4A10A}"/>
          </ac:spMkLst>
        </pc:spChg>
        <pc:spChg chg="mod">
          <ac:chgData name="Johnson, Kathy" userId="bc454295-a45c-4866-b0f4-dd150e906dc9" providerId="ADAL" clId="{C07F89F1-E7F1-43E9-87F8-81BFE407B4F0}" dt="2023-09-10T18:43:54.720" v="157" actId="26606"/>
          <ac:spMkLst>
            <pc:docMk/>
            <pc:sldMk cId="0" sldId="263"/>
            <ac:spMk id="11266" creationId="{24953BE2-6058-4AA4-B909-5579E2E1C7BA}"/>
          </ac:spMkLst>
        </pc:spChg>
        <pc:spChg chg="mod">
          <ac:chgData name="Johnson, Kathy" userId="bc454295-a45c-4866-b0f4-dd150e906dc9" providerId="ADAL" clId="{C07F89F1-E7F1-43E9-87F8-81BFE407B4F0}" dt="2023-09-10T18:43:54.720" v="157" actId="26606"/>
          <ac:spMkLst>
            <pc:docMk/>
            <pc:sldMk cId="0" sldId="263"/>
            <ac:spMk id="11267" creationId="{D2B23205-002F-4BF5-93A8-0DE2B160A04B}"/>
          </ac:spMkLst>
        </pc:spChg>
        <pc:spChg chg="del">
          <ac:chgData name="Johnson, Kathy" userId="bc454295-a45c-4866-b0f4-dd150e906dc9" providerId="ADAL" clId="{C07F89F1-E7F1-43E9-87F8-81BFE407B4F0}" dt="2023-09-10T18:28:07.877" v="154" actId="26606"/>
          <ac:spMkLst>
            <pc:docMk/>
            <pc:sldMk cId="0" sldId="263"/>
            <ac:spMk id="11279" creationId="{BC052280-388E-4151-A1EB-5236D4FCCA28}"/>
          </ac:spMkLst>
        </pc:spChg>
        <pc:picChg chg="add del">
          <ac:chgData name="Johnson, Kathy" userId="bc454295-a45c-4866-b0f4-dd150e906dc9" providerId="ADAL" clId="{C07F89F1-E7F1-43E9-87F8-81BFE407B4F0}" dt="2023-09-10T18:43:46.079" v="155" actId="478"/>
          <ac:picMkLst>
            <pc:docMk/>
            <pc:sldMk cId="0" sldId="263"/>
            <ac:picMk id="11283" creationId="{587624A9-00AB-58BA-5F3E-585283A15E11}"/>
          </ac:picMkLst>
        </pc:picChg>
        <pc:picChg chg="add mod ord">
          <ac:chgData name="Johnson, Kathy" userId="bc454295-a45c-4866-b0f4-dd150e906dc9" providerId="ADAL" clId="{C07F89F1-E7F1-43E9-87F8-81BFE407B4F0}" dt="2023-09-10T18:43:54.720" v="157" actId="26606"/>
          <ac:picMkLst>
            <pc:docMk/>
            <pc:sldMk cId="0" sldId="263"/>
            <ac:picMk id="34818" creationId="{7B28318F-5871-7C22-1187-929305A95823}"/>
          </ac:picMkLst>
        </pc:picChg>
        <pc:cxnChg chg="del">
          <ac:chgData name="Johnson, Kathy" userId="bc454295-a45c-4866-b0f4-dd150e906dc9" providerId="ADAL" clId="{C07F89F1-E7F1-43E9-87F8-81BFE407B4F0}" dt="2023-09-10T18:28:07.877" v="154" actId="26606"/>
          <ac:cxnSpMkLst>
            <pc:docMk/>
            <pc:sldMk cId="0" sldId="263"/>
            <ac:cxnSpMk id="11281" creationId="{744251C3-E720-4363-8AF0-20AD319374F0}"/>
          </ac:cxnSpMkLst>
        </pc:cxnChg>
        <pc:cxnChg chg="add del">
          <ac:chgData name="Johnson, Kathy" userId="bc454295-a45c-4866-b0f4-dd150e906dc9" providerId="ADAL" clId="{C07F89F1-E7F1-43E9-87F8-81BFE407B4F0}" dt="2023-09-10T18:43:54.720" v="157" actId="26606"/>
          <ac:cxnSpMkLst>
            <pc:docMk/>
            <pc:sldMk cId="0" sldId="263"/>
            <ac:cxnSpMk id="11287" creationId="{E2A31A05-19BB-4F84-9402-E8569CBDBDB3}"/>
          </ac:cxnSpMkLst>
        </pc:cxnChg>
        <pc:cxnChg chg="add">
          <ac:chgData name="Johnson, Kathy" userId="bc454295-a45c-4866-b0f4-dd150e906dc9" providerId="ADAL" clId="{C07F89F1-E7F1-43E9-87F8-81BFE407B4F0}" dt="2023-09-10T18:43:54.720" v="157" actId="26606"/>
          <ac:cxnSpMkLst>
            <pc:docMk/>
            <pc:sldMk cId="0" sldId="263"/>
            <ac:cxnSpMk id="34823" creationId="{E0DCF65E-F84E-483D-83D7-A1616D569143}"/>
          </ac:cxnSpMkLst>
        </pc:cxnChg>
      </pc:sldChg>
      <pc:sldChg chg="addSp delSp modSp mod setBg">
        <pc:chgData name="Johnson, Kathy" userId="bc454295-a45c-4866-b0f4-dd150e906dc9" providerId="ADAL" clId="{C07F89F1-E7F1-43E9-87F8-81BFE407B4F0}" dt="2023-09-10T19:33:53.282" v="635" actId="20577"/>
        <pc:sldMkLst>
          <pc:docMk/>
          <pc:sldMk cId="0" sldId="266"/>
        </pc:sldMkLst>
        <pc:spChg chg="add mod">
          <ac:chgData name="Johnson, Kathy" userId="bc454295-a45c-4866-b0f4-dd150e906dc9" providerId="ADAL" clId="{C07F89F1-E7F1-43E9-87F8-81BFE407B4F0}" dt="2023-09-10T19:32:04.853" v="597"/>
          <ac:spMkLst>
            <pc:docMk/>
            <pc:sldMk cId="0" sldId="266"/>
            <ac:spMk id="3" creationId="{1F1BFE78-8173-8DFD-1027-52DDA74D5AAB}"/>
          </ac:spMkLst>
        </pc:spChg>
        <pc:spChg chg="mod">
          <ac:chgData name="Johnson, Kathy" userId="bc454295-a45c-4866-b0f4-dd150e906dc9" providerId="ADAL" clId="{C07F89F1-E7F1-43E9-87F8-81BFE407B4F0}" dt="2023-09-10T19:31:29.752" v="591" actId="26606"/>
          <ac:spMkLst>
            <pc:docMk/>
            <pc:sldMk cId="0" sldId="266"/>
            <ac:spMk id="5" creationId="{0C30DA4E-B11C-4F82-9E54-1AA44542D204}"/>
          </ac:spMkLst>
        </pc:spChg>
        <pc:spChg chg="del mod">
          <ac:chgData name="Johnson, Kathy" userId="bc454295-a45c-4866-b0f4-dd150e906dc9" providerId="ADAL" clId="{C07F89F1-E7F1-43E9-87F8-81BFE407B4F0}" dt="2023-09-10T19:33:48.447" v="626" actId="478"/>
          <ac:spMkLst>
            <pc:docMk/>
            <pc:sldMk cId="0" sldId="266"/>
            <ac:spMk id="6" creationId="{70DC5484-5E72-4F28-996E-34629488DB45}"/>
          </ac:spMkLst>
        </pc:spChg>
        <pc:spChg chg="mod">
          <ac:chgData name="Johnson, Kathy" userId="bc454295-a45c-4866-b0f4-dd150e906dc9" providerId="ADAL" clId="{C07F89F1-E7F1-43E9-87F8-81BFE407B4F0}" dt="2023-09-10T19:31:29.752" v="591" actId="26606"/>
          <ac:spMkLst>
            <pc:docMk/>
            <pc:sldMk cId="0" sldId="266"/>
            <ac:spMk id="20482" creationId="{7472ED7E-F38E-4B7C-9C13-3683BE731357}"/>
          </ac:spMkLst>
        </pc:spChg>
        <pc:spChg chg="del mod">
          <ac:chgData name="Johnson, Kathy" userId="bc454295-a45c-4866-b0f4-dd150e906dc9" providerId="ADAL" clId="{C07F89F1-E7F1-43E9-87F8-81BFE407B4F0}" dt="2023-09-10T19:31:56.945" v="595" actId="26606"/>
          <ac:spMkLst>
            <pc:docMk/>
            <pc:sldMk cId="0" sldId="266"/>
            <ac:spMk id="23555" creationId="{7D248DEB-3368-4296-9259-39FAF97AC426}"/>
          </ac:spMkLst>
        </pc:spChg>
        <pc:spChg chg="add">
          <ac:chgData name="Johnson, Kathy" userId="bc454295-a45c-4866-b0f4-dd150e906dc9" providerId="ADAL" clId="{C07F89F1-E7F1-43E9-87F8-81BFE407B4F0}" dt="2023-09-10T19:31:29.752" v="591" actId="26606"/>
          <ac:spMkLst>
            <pc:docMk/>
            <pc:sldMk cId="0" sldId="266"/>
            <ac:spMk id="23560" creationId="{EFA2AC96-1E47-421C-A03F-F98E354EB4E6}"/>
          </ac:spMkLst>
        </pc:spChg>
        <pc:graphicFrameChg chg="add mod">
          <ac:chgData name="Johnson, Kathy" userId="bc454295-a45c-4866-b0f4-dd150e906dc9" providerId="ADAL" clId="{C07F89F1-E7F1-43E9-87F8-81BFE407B4F0}" dt="2023-09-10T19:33:53.282" v="635" actId="20577"/>
          <ac:graphicFrameMkLst>
            <pc:docMk/>
            <pc:sldMk cId="0" sldId="266"/>
            <ac:graphicFrameMk id="23562" creationId="{010A2771-DF82-A7A4-943C-BAD5EEE3EF34}"/>
          </ac:graphicFrameMkLst>
        </pc:graphicFrameChg>
      </pc:sldChg>
      <pc:sldChg chg="del">
        <pc:chgData name="Johnson, Kathy" userId="bc454295-a45c-4866-b0f4-dd150e906dc9" providerId="ADAL" clId="{C07F89F1-E7F1-43E9-87F8-81BFE407B4F0}" dt="2023-09-10T19:23:02.650" v="589" actId="47"/>
        <pc:sldMkLst>
          <pc:docMk/>
          <pc:sldMk cId="0" sldId="267"/>
        </pc:sldMkLst>
      </pc:sldChg>
      <pc:sldChg chg="addSp modSp mod">
        <pc:chgData name="Johnson, Kathy" userId="bc454295-a45c-4866-b0f4-dd150e906dc9" providerId="ADAL" clId="{C07F89F1-E7F1-43E9-87F8-81BFE407B4F0}" dt="2023-09-10T19:20:59.844" v="588" actId="26606"/>
        <pc:sldMkLst>
          <pc:docMk/>
          <pc:sldMk cId="0" sldId="268"/>
        </pc:sldMkLst>
        <pc:spChg chg="mo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6" creationId="{692AACC6-EA07-4BB9-90A7-47409F15B1C5}"/>
          </ac:spMkLst>
        </pc:spChg>
        <pc:spChg chg="mo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17" creationId="{726CEE33-42D6-45BB-9A80-9C441B38BD94}"/>
          </ac:spMkLst>
        </pc:spChg>
        <pc:spChg chg="mo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19461" creationId="{A8E87F63-0216-44EA-A14F-D19357EF8922}"/>
          </ac:spMkLst>
        </pc:spChg>
        <pc:spChg chg="mo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19462" creationId="{13CB9699-FE48-43A7-BE62-226E208FD03B}"/>
          </ac:spMkLst>
        </pc:spChg>
        <pc:spChg chg="ad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19470" creationId="{BF99D510-C769-4A3F-B1BF-0A2F3822AED2}"/>
          </ac:spMkLst>
        </pc:spChg>
        <pc:spChg chg="add">
          <ac:chgData name="Johnson, Kathy" userId="bc454295-a45c-4866-b0f4-dd150e906dc9" providerId="ADAL" clId="{C07F89F1-E7F1-43E9-87F8-81BFE407B4F0}" dt="2023-09-10T19:20:59.844" v="588" actId="26606"/>
          <ac:spMkLst>
            <pc:docMk/>
            <pc:sldMk cId="0" sldId="268"/>
            <ac:spMk id="19472" creationId="{62DD38F0-3136-4D36-9445-AAF26688FF04}"/>
          </ac:spMkLst>
        </pc:spChg>
        <pc:picChg chg="mod">
          <ac:chgData name="Johnson, Kathy" userId="bc454295-a45c-4866-b0f4-dd150e906dc9" providerId="ADAL" clId="{C07F89F1-E7F1-43E9-87F8-81BFE407B4F0}" dt="2023-09-10T19:20:59.844" v="588" actId="26606"/>
          <ac:picMkLst>
            <pc:docMk/>
            <pc:sldMk cId="0" sldId="268"/>
            <ac:picMk id="19464" creationId="{1D2A1F38-5183-4E06-A077-3E99AE9428CE}"/>
          </ac:picMkLst>
        </pc:picChg>
        <pc:picChg chg="mod">
          <ac:chgData name="Johnson, Kathy" userId="bc454295-a45c-4866-b0f4-dd150e906dc9" providerId="ADAL" clId="{C07F89F1-E7F1-43E9-87F8-81BFE407B4F0}" dt="2023-09-10T19:20:59.844" v="588" actId="26606"/>
          <ac:picMkLst>
            <pc:docMk/>
            <pc:sldMk cId="0" sldId="268"/>
            <ac:picMk id="19465" creationId="{97F46E1B-69FF-41F1-9BA0-B9B19CB2443B}"/>
          </ac:picMkLst>
        </pc:picChg>
      </pc:sldChg>
      <pc:sldChg chg="addSp modSp mod setBg setClrOvrMap">
        <pc:chgData name="Johnson, Kathy" userId="bc454295-a45c-4866-b0f4-dd150e906dc9" providerId="ADAL" clId="{C07F89F1-E7F1-43E9-87F8-81BFE407B4F0}" dt="2023-09-10T19:30:51.077" v="590" actId="26606"/>
        <pc:sldMkLst>
          <pc:docMk/>
          <pc:sldMk cId="0" sldId="270"/>
        </pc:sldMkLst>
        <pc:spChg chg="mod">
          <ac:chgData name="Johnson, Kathy" userId="bc454295-a45c-4866-b0f4-dd150e906dc9" providerId="ADAL" clId="{C07F89F1-E7F1-43E9-87F8-81BFE407B4F0}" dt="2023-09-10T19:30:51.077" v="590" actId="26606"/>
          <ac:spMkLst>
            <pc:docMk/>
            <pc:sldMk cId="0" sldId="270"/>
            <ac:spMk id="4" creationId="{DE6D051A-0AA5-4D07-AFEB-0A51335810EA}"/>
          </ac:spMkLst>
        </pc:spChg>
        <pc:spChg chg="mod">
          <ac:chgData name="Johnson, Kathy" userId="bc454295-a45c-4866-b0f4-dd150e906dc9" providerId="ADAL" clId="{C07F89F1-E7F1-43E9-87F8-81BFE407B4F0}" dt="2023-09-10T19:30:51.077" v="590" actId="26606"/>
          <ac:spMkLst>
            <pc:docMk/>
            <pc:sldMk cId="0" sldId="270"/>
            <ac:spMk id="19458" creationId="{F0341339-BD3A-4462-A10E-4EBF63AFD8AD}"/>
          </ac:spMkLst>
        </pc:spChg>
        <pc:spChg chg="mod">
          <ac:chgData name="Johnson, Kathy" userId="bc454295-a45c-4866-b0f4-dd150e906dc9" providerId="ADAL" clId="{C07F89F1-E7F1-43E9-87F8-81BFE407B4F0}" dt="2023-09-10T19:30:51.077" v="590" actId="26606"/>
          <ac:spMkLst>
            <pc:docMk/>
            <pc:sldMk cId="0" sldId="270"/>
            <ac:spMk id="19459" creationId="{4D4BED69-7C3E-4138-90CC-D736770E3D61}"/>
          </ac:spMkLst>
        </pc:spChg>
        <pc:spChg chg="add">
          <ac:chgData name="Johnson, Kathy" userId="bc454295-a45c-4866-b0f4-dd150e906dc9" providerId="ADAL" clId="{C07F89F1-E7F1-43E9-87F8-81BFE407B4F0}" dt="2023-09-10T19:30:51.077" v="590" actId="26606"/>
          <ac:spMkLst>
            <pc:docMk/>
            <pc:sldMk cId="0" sldId="270"/>
            <ac:spMk id="19464" creationId="{8B996A54-0CDD-4A46-B3D2-02F43219A757}"/>
          </ac:spMkLst>
        </pc:spChg>
        <pc:spChg chg="add">
          <ac:chgData name="Johnson, Kathy" userId="bc454295-a45c-4866-b0f4-dd150e906dc9" providerId="ADAL" clId="{C07F89F1-E7F1-43E9-87F8-81BFE407B4F0}" dt="2023-09-10T19:30:51.077" v="590" actId="26606"/>
          <ac:spMkLst>
            <pc:docMk/>
            <pc:sldMk cId="0" sldId="270"/>
            <ac:spMk id="19466" creationId="{06F0BB8C-8C08-44AD-9EBB-B43BE66A5B36}"/>
          </ac:spMkLst>
        </pc:spChg>
      </pc:sldChg>
      <pc:sldChg chg="addSp delSp modSp mod setBg">
        <pc:chgData name="Johnson, Kathy" userId="bc454295-a45c-4866-b0f4-dd150e906dc9" providerId="ADAL" clId="{C07F89F1-E7F1-43E9-87F8-81BFE407B4F0}" dt="2023-09-10T19:42:53.897" v="749" actId="26606"/>
        <pc:sldMkLst>
          <pc:docMk/>
          <pc:sldMk cId="0" sldId="273"/>
        </pc:sldMkLst>
        <pc:spChg chg="mod ord">
          <ac:chgData name="Johnson, Kathy" userId="bc454295-a45c-4866-b0f4-dd150e906dc9" providerId="ADAL" clId="{C07F89F1-E7F1-43E9-87F8-81BFE407B4F0}" dt="2023-09-10T19:41:40.102" v="746" actId="26606"/>
          <ac:spMkLst>
            <pc:docMk/>
            <pc:sldMk cId="0" sldId="273"/>
            <ac:spMk id="5" creationId="{C96CA1F0-DC9E-43DA-A1E3-7CA18827A64F}"/>
          </ac:spMkLst>
        </pc:spChg>
        <pc:spChg chg="mod">
          <ac:chgData name="Johnson, Kathy" userId="bc454295-a45c-4866-b0f4-dd150e906dc9" providerId="ADAL" clId="{C07F89F1-E7F1-43E9-87F8-81BFE407B4F0}" dt="2023-09-10T19:41:11.933" v="742" actId="26606"/>
          <ac:spMkLst>
            <pc:docMk/>
            <pc:sldMk cId="0" sldId="273"/>
            <ac:spMk id="6" creationId="{68C9C5AE-5737-463C-99A9-08A3DA810419}"/>
          </ac:spMkLst>
        </pc:spChg>
        <pc:spChg chg="del mod">
          <ac:chgData name="Johnson, Kathy" userId="bc454295-a45c-4866-b0f4-dd150e906dc9" providerId="ADAL" clId="{C07F89F1-E7F1-43E9-87F8-81BFE407B4F0}" dt="2023-09-10T19:41:36.791" v="745" actId="478"/>
          <ac:spMkLst>
            <pc:docMk/>
            <pc:sldMk cId="0" sldId="273"/>
            <ac:spMk id="8" creationId="{17737BDB-77CE-496F-BF78-7690A54FE665}"/>
          </ac:spMkLst>
        </pc:spChg>
        <pc:spChg chg="mod">
          <ac:chgData name="Johnson, Kathy" userId="bc454295-a45c-4866-b0f4-dd150e906dc9" providerId="ADAL" clId="{C07F89F1-E7F1-43E9-87F8-81BFE407B4F0}" dt="2023-09-10T19:41:40.102" v="746" actId="26606"/>
          <ac:spMkLst>
            <pc:docMk/>
            <pc:sldMk cId="0" sldId="273"/>
            <ac:spMk id="24581" creationId="{3D978155-4263-4382-BDD0-F8A8C823B0C1}"/>
          </ac:spMkLst>
        </pc:spChg>
        <pc:spChg chg="add del">
          <ac:chgData name="Johnson, Kathy" userId="bc454295-a45c-4866-b0f4-dd150e906dc9" providerId="ADAL" clId="{C07F89F1-E7F1-43E9-87F8-81BFE407B4F0}" dt="2023-09-10T19:41:40.102" v="746" actId="26606"/>
          <ac:spMkLst>
            <pc:docMk/>
            <pc:sldMk cId="0" sldId="273"/>
            <ac:spMk id="24588" creationId="{EFA2AC96-1E47-421C-A03F-F98E354EB4E6}"/>
          </ac:spMkLst>
        </pc:spChg>
        <pc:picChg chg="del mod">
          <ac:chgData name="Johnson, Kathy" userId="bc454295-a45c-4866-b0f4-dd150e906dc9" providerId="ADAL" clId="{C07F89F1-E7F1-43E9-87F8-81BFE407B4F0}" dt="2023-09-10T19:42:45.886" v="747" actId="478"/>
          <ac:picMkLst>
            <pc:docMk/>
            <pc:sldMk cId="0" sldId="273"/>
            <ac:picMk id="24583" creationId="{ECD2724B-D506-49EB-8243-9910D060E553}"/>
          </ac:picMkLst>
        </pc:picChg>
        <pc:picChg chg="add mod">
          <ac:chgData name="Johnson, Kathy" userId="bc454295-a45c-4866-b0f4-dd150e906dc9" providerId="ADAL" clId="{C07F89F1-E7F1-43E9-87F8-81BFE407B4F0}" dt="2023-09-10T19:42:53.897" v="749" actId="26606"/>
          <ac:picMkLst>
            <pc:docMk/>
            <pc:sldMk cId="0" sldId="273"/>
            <ac:picMk id="37890" creationId="{6411D266-1380-8CFE-477D-FB19F1DE5074}"/>
          </ac:picMkLst>
        </pc:picChg>
      </pc:sldChg>
      <pc:sldChg chg="addSp modSp mod setBg setClrOvrMap">
        <pc:chgData name="Johnson, Kathy" userId="bc454295-a45c-4866-b0f4-dd150e906dc9" providerId="ADAL" clId="{C07F89F1-E7F1-43E9-87F8-81BFE407B4F0}" dt="2023-09-10T19:50:15.249" v="814" actId="1076"/>
        <pc:sldMkLst>
          <pc:docMk/>
          <pc:sldMk cId="0" sldId="276"/>
        </pc:sldMkLst>
        <pc:spChg chg="mod">
          <ac:chgData name="Johnson, Kathy" userId="bc454295-a45c-4866-b0f4-dd150e906dc9" providerId="ADAL" clId="{C07F89F1-E7F1-43E9-87F8-81BFE407B4F0}" dt="2023-09-10T19:49:04.395" v="806" actId="26606"/>
          <ac:spMkLst>
            <pc:docMk/>
            <pc:sldMk cId="0" sldId="276"/>
            <ac:spMk id="5" creationId="{14ADA975-AE6D-43F2-A3E9-DC31CCEE3B1F}"/>
          </ac:spMkLst>
        </pc:spChg>
        <pc:spChg chg="mod">
          <ac:chgData name="Johnson, Kathy" userId="bc454295-a45c-4866-b0f4-dd150e906dc9" providerId="ADAL" clId="{C07F89F1-E7F1-43E9-87F8-81BFE407B4F0}" dt="2023-09-10T19:50:15.249" v="814" actId="1076"/>
          <ac:spMkLst>
            <pc:docMk/>
            <pc:sldMk cId="0" sldId="276"/>
            <ac:spMk id="6" creationId="{CC11C54C-0B7D-4720-A9EA-798704A905E0}"/>
          </ac:spMkLst>
        </pc:spChg>
        <pc:spChg chg="mod">
          <ac:chgData name="Johnson, Kathy" userId="bc454295-a45c-4866-b0f4-dd150e906dc9" providerId="ADAL" clId="{C07F89F1-E7F1-43E9-87F8-81BFE407B4F0}" dt="2023-09-10T19:50:03.140" v="813" actId="1076"/>
          <ac:spMkLst>
            <pc:docMk/>
            <pc:sldMk cId="0" sldId="276"/>
            <ac:spMk id="27653" creationId="{FF374E0B-CB26-44A5-8525-71AE096EDBC4}"/>
          </ac:spMkLst>
        </pc:spChg>
        <pc:spChg chg="add">
          <ac:chgData name="Johnson, Kathy" userId="bc454295-a45c-4866-b0f4-dd150e906dc9" providerId="ADAL" clId="{C07F89F1-E7F1-43E9-87F8-81BFE407B4F0}" dt="2023-09-10T19:49:04.395" v="806" actId="26606"/>
          <ac:spMkLst>
            <pc:docMk/>
            <pc:sldMk cId="0" sldId="276"/>
            <ac:spMk id="27659" creationId="{094E213D-3FA7-4D59-80B5-015897DCAFCA}"/>
          </ac:spMkLst>
        </pc:spChg>
        <pc:spChg chg="add">
          <ac:chgData name="Johnson, Kathy" userId="bc454295-a45c-4866-b0f4-dd150e906dc9" providerId="ADAL" clId="{C07F89F1-E7F1-43E9-87F8-81BFE407B4F0}" dt="2023-09-10T19:49:04.395" v="806" actId="26606"/>
          <ac:spMkLst>
            <pc:docMk/>
            <pc:sldMk cId="0" sldId="276"/>
            <ac:spMk id="27661" creationId="{0D63BE23-20C0-4F37-860E-0892A4DE083B}"/>
          </ac:spMkLst>
        </pc:spChg>
        <pc:spChg chg="add">
          <ac:chgData name="Johnson, Kathy" userId="bc454295-a45c-4866-b0f4-dd150e906dc9" providerId="ADAL" clId="{C07F89F1-E7F1-43E9-87F8-81BFE407B4F0}" dt="2023-09-10T19:49:04.395" v="806" actId="26606"/>
          <ac:spMkLst>
            <pc:docMk/>
            <pc:sldMk cId="0" sldId="276"/>
            <ac:spMk id="27663" creationId="{D49AB149-D0D3-42EA-8B4C-F39E213AE222}"/>
          </ac:spMkLst>
        </pc:spChg>
        <pc:picChg chg="mod ord">
          <ac:chgData name="Johnson, Kathy" userId="bc454295-a45c-4866-b0f4-dd150e906dc9" providerId="ADAL" clId="{C07F89F1-E7F1-43E9-87F8-81BFE407B4F0}" dt="2023-09-10T19:49:04.395" v="806" actId="26606"/>
          <ac:picMkLst>
            <pc:docMk/>
            <pc:sldMk cId="0" sldId="276"/>
            <ac:picMk id="27654" creationId="{CBED13BC-E6DB-4627-9611-42266E329881}"/>
          </ac:picMkLst>
        </pc:picChg>
      </pc:sldChg>
      <pc:sldChg chg="addSp delSp modSp mod setBg">
        <pc:chgData name="Johnson, Kathy" userId="bc454295-a45c-4866-b0f4-dd150e906dc9" providerId="ADAL" clId="{C07F89F1-E7F1-43E9-87F8-81BFE407B4F0}" dt="2023-09-10T19:52:04.209" v="819" actId="26606"/>
        <pc:sldMkLst>
          <pc:docMk/>
          <pc:sldMk cId="0" sldId="277"/>
        </pc:sldMkLst>
        <pc:spChg chg="mod ord">
          <ac:chgData name="Johnson, Kathy" userId="bc454295-a45c-4866-b0f4-dd150e906dc9" providerId="ADAL" clId="{C07F89F1-E7F1-43E9-87F8-81BFE407B4F0}" dt="2023-09-10T19:52:04.209" v="819" actId="26606"/>
          <ac:spMkLst>
            <pc:docMk/>
            <pc:sldMk cId="0" sldId="277"/>
            <ac:spMk id="5" creationId="{CD10CF76-4559-4C98-8B6A-5146538F21CA}"/>
          </ac:spMkLst>
        </pc:spChg>
        <pc:spChg chg="mod">
          <ac:chgData name="Johnson, Kathy" userId="bc454295-a45c-4866-b0f4-dd150e906dc9" providerId="ADAL" clId="{C07F89F1-E7F1-43E9-87F8-81BFE407B4F0}" dt="2023-09-10T19:52:04.209" v="819" actId="26606"/>
          <ac:spMkLst>
            <pc:docMk/>
            <pc:sldMk cId="0" sldId="277"/>
            <ac:spMk id="6" creationId="{CF4179E5-EDE2-4512-B884-09866EF91CAB}"/>
          </ac:spMkLst>
        </pc:spChg>
        <pc:spChg chg="mod">
          <ac:chgData name="Johnson, Kathy" userId="bc454295-a45c-4866-b0f4-dd150e906dc9" providerId="ADAL" clId="{C07F89F1-E7F1-43E9-87F8-81BFE407B4F0}" dt="2023-09-10T19:52:04.209" v="819" actId="26606"/>
          <ac:spMkLst>
            <pc:docMk/>
            <pc:sldMk cId="0" sldId="277"/>
            <ac:spMk id="28677" creationId="{20E4C261-9733-401D-A100-1D09EBD46070}"/>
          </ac:spMkLst>
        </pc:spChg>
        <pc:spChg chg="add del">
          <ac:chgData name="Johnson, Kathy" userId="bc454295-a45c-4866-b0f4-dd150e906dc9" providerId="ADAL" clId="{C07F89F1-E7F1-43E9-87F8-81BFE407B4F0}" dt="2023-09-10T19:52:04.158" v="818" actId="26606"/>
          <ac:spMkLst>
            <pc:docMk/>
            <pc:sldMk cId="0" sldId="277"/>
            <ac:spMk id="28686" creationId="{4DE0D6BE-330A-422D-9BD9-1E18F73C6E1E}"/>
          </ac:spMkLst>
        </pc:spChg>
        <pc:picChg chg="add del">
          <ac:chgData name="Johnson, Kathy" userId="bc454295-a45c-4866-b0f4-dd150e906dc9" providerId="ADAL" clId="{C07F89F1-E7F1-43E9-87F8-81BFE407B4F0}" dt="2023-09-10T19:52:01.632" v="816" actId="26606"/>
          <ac:picMkLst>
            <pc:docMk/>
            <pc:sldMk cId="0" sldId="277"/>
            <ac:picMk id="28679" creationId="{88D5C7ED-8CCB-467D-2491-C2BEDA70ADE1}"/>
          </ac:picMkLst>
        </pc:picChg>
        <pc:picChg chg="add del">
          <ac:chgData name="Johnson, Kathy" userId="bc454295-a45c-4866-b0f4-dd150e906dc9" providerId="ADAL" clId="{C07F89F1-E7F1-43E9-87F8-81BFE407B4F0}" dt="2023-09-10T19:52:04.158" v="818" actId="26606"/>
          <ac:picMkLst>
            <pc:docMk/>
            <pc:sldMk cId="0" sldId="277"/>
            <ac:picMk id="28685" creationId="{D3F3E633-4DF7-8198-C295-3BEC90F4DC93}"/>
          </ac:picMkLst>
        </pc:picChg>
        <pc:picChg chg="add">
          <ac:chgData name="Johnson, Kathy" userId="bc454295-a45c-4866-b0f4-dd150e906dc9" providerId="ADAL" clId="{C07F89F1-E7F1-43E9-87F8-81BFE407B4F0}" dt="2023-09-10T19:52:04.209" v="819" actId="26606"/>
          <ac:picMkLst>
            <pc:docMk/>
            <pc:sldMk cId="0" sldId="277"/>
            <ac:picMk id="28688" creationId="{88D5C7ED-8CCB-467D-2491-C2BEDA70ADE1}"/>
          </ac:picMkLst>
        </pc:picChg>
        <pc:cxnChg chg="add del">
          <ac:chgData name="Johnson, Kathy" userId="bc454295-a45c-4866-b0f4-dd150e906dc9" providerId="ADAL" clId="{C07F89F1-E7F1-43E9-87F8-81BFE407B4F0}" dt="2023-09-10T19:52:01.632" v="816" actId="26606"/>
          <ac:cxnSpMkLst>
            <pc:docMk/>
            <pc:sldMk cId="0" sldId="277"/>
            <ac:cxnSpMk id="28683" creationId="{E2A31A05-19BB-4F84-9402-E8569CBDBDB3}"/>
          </ac:cxnSpMkLst>
        </pc:cxnChg>
        <pc:cxnChg chg="add">
          <ac:chgData name="Johnson, Kathy" userId="bc454295-a45c-4866-b0f4-dd150e906dc9" providerId="ADAL" clId="{C07F89F1-E7F1-43E9-87F8-81BFE407B4F0}" dt="2023-09-10T19:52:04.209" v="819" actId="26606"/>
          <ac:cxnSpMkLst>
            <pc:docMk/>
            <pc:sldMk cId="0" sldId="277"/>
            <ac:cxnSpMk id="28689" creationId="{E2A31A05-19BB-4F84-9402-E8569CBDBDB3}"/>
          </ac:cxnSpMkLst>
        </pc:cxnChg>
      </pc:sldChg>
      <pc:sldChg chg="addSp delSp modSp add mod setBg">
        <pc:chgData name="Johnson, Kathy" userId="bc454295-a45c-4866-b0f4-dd150e906dc9" providerId="ADAL" clId="{C07F89F1-E7F1-43E9-87F8-81BFE407B4F0}" dt="2023-09-10T18:27:45.520" v="153" actId="26606"/>
        <pc:sldMkLst>
          <pc:docMk/>
          <pc:sldMk cId="344430755" sldId="279"/>
        </pc:sldMkLst>
        <pc:spChg chg="add del mod">
          <ac:chgData name="Johnson, Kathy" userId="bc454295-a45c-4866-b0f4-dd150e906dc9" providerId="ADAL" clId="{C07F89F1-E7F1-43E9-87F8-81BFE407B4F0}" dt="2023-09-10T18:27:38.729" v="152" actId="478"/>
          <ac:spMkLst>
            <pc:docMk/>
            <pc:sldMk cId="344430755" sldId="279"/>
            <ac:spMk id="3" creationId="{636D17EF-9E71-1C8C-5416-3956862DF545}"/>
          </ac:spMkLst>
        </pc:spChg>
        <pc:spChg chg="mod">
          <ac:chgData name="Johnson, Kathy" userId="bc454295-a45c-4866-b0f4-dd150e906dc9" providerId="ADAL" clId="{C07F89F1-E7F1-43E9-87F8-81BFE407B4F0}" dt="2023-09-10T18:27:45.520" v="153" actId="26606"/>
          <ac:spMkLst>
            <pc:docMk/>
            <pc:sldMk cId="344430755" sldId="279"/>
            <ac:spMk id="7" creationId="{32B27D9E-1551-48CE-92D3-50E9393DFF4F}"/>
          </ac:spMkLst>
        </pc:spChg>
        <pc:spChg chg="mod">
          <ac:chgData name="Johnson, Kathy" userId="bc454295-a45c-4866-b0f4-dd150e906dc9" providerId="ADAL" clId="{C07F89F1-E7F1-43E9-87F8-81BFE407B4F0}" dt="2023-09-10T18:27:45.520" v="153" actId="26606"/>
          <ac:spMkLst>
            <pc:docMk/>
            <pc:sldMk cId="344430755" sldId="279"/>
            <ac:spMk id="1027" creationId="{65CAC5EB-2602-4706-8260-9DEEE24C3150}"/>
          </ac:spMkLst>
        </pc:spChg>
        <pc:spChg chg="mod ord">
          <ac:chgData name="Johnson, Kathy" userId="bc454295-a45c-4866-b0f4-dd150e906dc9" providerId="ADAL" clId="{C07F89F1-E7F1-43E9-87F8-81BFE407B4F0}" dt="2023-09-10T18:27:45.520" v="153" actId="26606"/>
          <ac:spMkLst>
            <pc:docMk/>
            <pc:sldMk cId="344430755" sldId="279"/>
            <ac:spMk id="1031" creationId="{2CB009CD-2358-4F40-B173-188C9B0400C8}"/>
          </ac:spMkLst>
        </pc:spChg>
        <pc:graphicFrameChg chg="del">
          <ac:chgData name="Johnson, Kathy" userId="bc454295-a45c-4866-b0f4-dd150e906dc9" providerId="ADAL" clId="{C07F89F1-E7F1-43E9-87F8-81BFE407B4F0}" dt="2023-09-10T18:27:35.382" v="151" actId="478"/>
          <ac:graphicFrameMkLst>
            <pc:docMk/>
            <pc:sldMk cId="344430755" sldId="279"/>
            <ac:graphicFrameMk id="1026" creationId="{B34AEE81-517E-44E2-B381-3297B2385308}"/>
          </ac:graphicFrameMkLst>
        </pc:graphicFrameChg>
        <pc:picChg chg="mod">
          <ac:chgData name="Johnson, Kathy" userId="bc454295-a45c-4866-b0f4-dd150e906dc9" providerId="ADAL" clId="{C07F89F1-E7F1-43E9-87F8-81BFE407B4F0}" dt="2023-09-10T18:27:45.520" v="153" actId="26606"/>
          <ac:picMkLst>
            <pc:docMk/>
            <pc:sldMk cId="344430755" sldId="279"/>
            <ac:picMk id="1030" creationId="{E138681E-5796-4446-BAC0-3D8D7D1CB895}"/>
          </ac:picMkLst>
        </pc:picChg>
      </pc:sldChg>
      <pc:sldChg chg="addSp delSp modSp new mod setBg">
        <pc:chgData name="Johnson, Kathy" userId="bc454295-a45c-4866-b0f4-dd150e906dc9" providerId="ADAL" clId="{C07F89F1-E7F1-43E9-87F8-81BFE407B4F0}" dt="2023-09-10T19:06:56.088" v="586" actId="26606"/>
        <pc:sldMkLst>
          <pc:docMk/>
          <pc:sldMk cId="1870021255" sldId="280"/>
        </pc:sldMkLst>
        <pc:spChg chg="mod">
          <ac:chgData name="Johnson, Kathy" userId="bc454295-a45c-4866-b0f4-dd150e906dc9" providerId="ADAL" clId="{C07F89F1-E7F1-43E9-87F8-81BFE407B4F0}" dt="2023-09-10T19:06:56.088" v="586" actId="26606"/>
          <ac:spMkLst>
            <pc:docMk/>
            <pc:sldMk cId="1870021255" sldId="280"/>
            <ac:spMk id="2" creationId="{07F0DAC0-4732-2608-D577-9A42E1004C7C}"/>
          </ac:spMkLst>
        </pc:spChg>
        <pc:spChg chg="mod">
          <ac:chgData name="Johnson, Kathy" userId="bc454295-a45c-4866-b0f4-dd150e906dc9" providerId="ADAL" clId="{C07F89F1-E7F1-43E9-87F8-81BFE407B4F0}" dt="2023-09-10T19:06:56.088" v="586" actId="26606"/>
          <ac:spMkLst>
            <pc:docMk/>
            <pc:sldMk cId="1870021255" sldId="280"/>
            <ac:spMk id="3" creationId="{4B602122-2DF0-A5E2-0DB3-A15634536A36}"/>
          </ac:spMkLst>
        </pc:spChg>
        <pc:spChg chg="del">
          <ac:chgData name="Johnson, Kathy" userId="bc454295-a45c-4866-b0f4-dd150e906dc9" providerId="ADAL" clId="{C07F89F1-E7F1-43E9-87F8-81BFE407B4F0}" dt="2023-09-10T19:04:35.630" v="182" actId="478"/>
          <ac:spMkLst>
            <pc:docMk/>
            <pc:sldMk cId="1870021255" sldId="280"/>
            <ac:spMk id="4" creationId="{E1AE49D4-D73A-6618-36E0-31F3EABCCE68}"/>
          </ac:spMkLst>
        </pc:spChg>
        <pc:spChg chg="mod">
          <ac:chgData name="Johnson, Kathy" userId="bc454295-a45c-4866-b0f4-dd150e906dc9" providerId="ADAL" clId="{C07F89F1-E7F1-43E9-87F8-81BFE407B4F0}" dt="2023-09-10T19:06:56.088" v="586" actId="26606"/>
          <ac:spMkLst>
            <pc:docMk/>
            <pc:sldMk cId="1870021255" sldId="280"/>
            <ac:spMk id="5" creationId="{C54C209D-F60A-54AE-3E7A-B31BF6C3BDBB}"/>
          </ac:spMkLst>
        </pc:spChg>
        <pc:spChg chg="add del">
          <ac:chgData name="Johnson, Kathy" userId="bc454295-a45c-4866-b0f4-dd150e906dc9" providerId="ADAL" clId="{C07F89F1-E7F1-43E9-87F8-81BFE407B4F0}" dt="2023-09-10T19:04:47.188" v="184" actId="26606"/>
          <ac:spMkLst>
            <pc:docMk/>
            <pc:sldMk cId="1870021255" sldId="280"/>
            <ac:spMk id="10" creationId="{BC052280-388E-4151-A1EB-5236D4FCCA28}"/>
          </ac:spMkLst>
        </pc:spChg>
        <pc:spChg chg="add del">
          <ac:chgData name="Johnson, Kathy" userId="bc454295-a45c-4866-b0f4-dd150e906dc9" providerId="ADAL" clId="{C07F89F1-E7F1-43E9-87F8-81BFE407B4F0}" dt="2023-09-10T19:06:56.088" v="586" actId="26606"/>
          <ac:spMkLst>
            <pc:docMk/>
            <pc:sldMk cId="1870021255" sldId="280"/>
            <ac:spMk id="14" creationId="{3BFBA67F-0D4D-4C2E-A1D7-82D080A4B3AD}"/>
          </ac:spMkLst>
        </pc:spChg>
        <pc:spChg chg="add del">
          <ac:chgData name="Johnson, Kathy" userId="bc454295-a45c-4866-b0f4-dd150e906dc9" providerId="ADAL" clId="{C07F89F1-E7F1-43E9-87F8-81BFE407B4F0}" dt="2023-09-10T19:06:56.088" v="586" actId="26606"/>
          <ac:spMkLst>
            <pc:docMk/>
            <pc:sldMk cId="1870021255" sldId="280"/>
            <ac:spMk id="15" creationId="{EFA2AC96-1E47-421C-A03F-F98E354EB4E6}"/>
          </ac:spMkLst>
        </pc:spChg>
        <pc:picChg chg="add">
          <ac:chgData name="Johnson, Kathy" userId="bc454295-a45c-4866-b0f4-dd150e906dc9" providerId="ADAL" clId="{C07F89F1-E7F1-43E9-87F8-81BFE407B4F0}" dt="2023-09-10T19:06:56.088" v="586" actId="26606"/>
          <ac:picMkLst>
            <pc:docMk/>
            <pc:sldMk cId="1870021255" sldId="280"/>
            <ac:picMk id="17" creationId="{3213E6DB-6816-A769-C209-0EEE55C1AFC7}"/>
          </ac:picMkLst>
        </pc:picChg>
        <pc:cxnChg chg="add del">
          <ac:chgData name="Johnson, Kathy" userId="bc454295-a45c-4866-b0f4-dd150e906dc9" providerId="ADAL" clId="{C07F89F1-E7F1-43E9-87F8-81BFE407B4F0}" dt="2023-09-10T19:04:47.188" v="184" actId="26606"/>
          <ac:cxnSpMkLst>
            <pc:docMk/>
            <pc:sldMk cId="1870021255" sldId="280"/>
            <ac:cxnSpMk id="12" creationId="{744251C3-E720-4363-8AF0-20AD319374F0}"/>
          </ac:cxnSpMkLst>
        </pc:cxnChg>
        <pc:cxnChg chg="add">
          <ac:chgData name="Johnson, Kathy" userId="bc454295-a45c-4866-b0f4-dd150e906dc9" providerId="ADAL" clId="{C07F89F1-E7F1-43E9-87F8-81BFE407B4F0}" dt="2023-09-10T19:06:56.088" v="586" actId="26606"/>
          <ac:cxnSpMkLst>
            <pc:docMk/>
            <pc:sldMk cId="1870021255" sldId="280"/>
            <ac:cxnSpMk id="21" creationId="{E2A31A05-19BB-4F84-9402-E8569CBDBDB3}"/>
          </ac:cxnSpMkLst>
        </pc:cxnChg>
      </pc:sldChg>
      <pc:sldChg chg="addSp delSp modSp add mod ord">
        <pc:chgData name="Johnson, Kathy" userId="bc454295-a45c-4866-b0f4-dd150e906dc9" providerId="ADAL" clId="{C07F89F1-E7F1-43E9-87F8-81BFE407B4F0}" dt="2023-09-10T19:40:01.818" v="740" actId="1076"/>
        <pc:sldMkLst>
          <pc:docMk/>
          <pc:sldMk cId="3929817983" sldId="281"/>
        </pc:sldMkLst>
        <pc:spChg chg="mod">
          <ac:chgData name="Johnson, Kathy" userId="bc454295-a45c-4866-b0f4-dd150e906dc9" providerId="ADAL" clId="{C07F89F1-E7F1-43E9-87F8-81BFE407B4F0}" dt="2023-09-10T19:39:25.639" v="736" actId="26606"/>
          <ac:spMkLst>
            <pc:docMk/>
            <pc:sldMk cId="3929817983" sldId="281"/>
            <ac:spMk id="7" creationId="{32B27D9E-1551-48CE-92D3-50E9393DFF4F}"/>
          </ac:spMkLst>
        </pc:spChg>
        <pc:spChg chg="mod">
          <ac:chgData name="Johnson, Kathy" userId="bc454295-a45c-4866-b0f4-dd150e906dc9" providerId="ADAL" clId="{C07F89F1-E7F1-43E9-87F8-81BFE407B4F0}" dt="2023-09-10T19:38:25.502" v="645" actId="20577"/>
          <ac:spMkLst>
            <pc:docMk/>
            <pc:sldMk cId="3929817983" sldId="281"/>
            <ac:spMk id="1027" creationId="{65CAC5EB-2602-4706-8260-9DEEE24C3150}"/>
          </ac:spMkLst>
        </pc:spChg>
        <pc:spChg chg="mod">
          <ac:chgData name="Johnson, Kathy" userId="bc454295-a45c-4866-b0f4-dd150e906dc9" providerId="ADAL" clId="{C07F89F1-E7F1-43E9-87F8-81BFE407B4F0}" dt="2023-09-10T19:40:01.818" v="740" actId="1076"/>
          <ac:spMkLst>
            <pc:docMk/>
            <pc:sldMk cId="3929817983" sldId="281"/>
            <ac:spMk id="1031" creationId="{2CB009CD-2358-4F40-B173-188C9B0400C8}"/>
          </ac:spMkLst>
        </pc:spChg>
        <pc:spChg chg="add del">
          <ac:chgData name="Johnson, Kathy" userId="bc454295-a45c-4866-b0f4-dd150e906dc9" providerId="ADAL" clId="{C07F89F1-E7F1-43E9-87F8-81BFE407B4F0}" dt="2023-09-10T19:39:25.636" v="735" actId="26606"/>
          <ac:spMkLst>
            <pc:docMk/>
            <pc:sldMk cId="3929817983" sldId="281"/>
            <ac:spMk id="36871" creationId="{EFA2AC96-1E47-421C-A03F-F98E354EB4E6}"/>
          </ac:spMkLst>
        </pc:spChg>
        <pc:picChg chg="del">
          <ac:chgData name="Johnson, Kathy" userId="bc454295-a45c-4866-b0f4-dd150e906dc9" providerId="ADAL" clId="{C07F89F1-E7F1-43E9-87F8-81BFE407B4F0}" dt="2023-09-10T19:38:28.155" v="646" actId="478"/>
          <ac:picMkLst>
            <pc:docMk/>
            <pc:sldMk cId="3929817983" sldId="281"/>
            <ac:picMk id="35842" creationId="{6DCEA4FE-C33A-0444-1BE0-93C40E798DC8}"/>
          </ac:picMkLst>
        </pc:picChg>
        <pc:picChg chg="add mod">
          <ac:chgData name="Johnson, Kathy" userId="bc454295-a45c-4866-b0f4-dd150e906dc9" providerId="ADAL" clId="{C07F89F1-E7F1-43E9-87F8-81BFE407B4F0}" dt="2023-09-10T19:39:25.639" v="736" actId="26606"/>
          <ac:picMkLst>
            <pc:docMk/>
            <pc:sldMk cId="3929817983" sldId="281"/>
            <ac:picMk id="36866" creationId="{C65EBB88-DFE8-F886-54CA-DBAE3A56C72F}"/>
          </ac:picMkLst>
        </pc:picChg>
      </pc:sldChg>
      <pc:sldChg chg="addSp delSp modSp add mod">
        <pc:chgData name="Johnson, Kathy" userId="bc454295-a45c-4866-b0f4-dd150e906dc9" providerId="ADAL" clId="{C07F89F1-E7F1-43E9-87F8-81BFE407B4F0}" dt="2023-09-10T19:45:12.783" v="759" actId="14100"/>
        <pc:sldMkLst>
          <pc:docMk/>
          <pc:sldMk cId="1203608834" sldId="282"/>
        </pc:sldMkLst>
        <pc:spChg chg="mod">
          <ac:chgData name="Johnson, Kathy" userId="bc454295-a45c-4866-b0f4-dd150e906dc9" providerId="ADAL" clId="{C07F89F1-E7F1-43E9-87F8-81BFE407B4F0}" dt="2023-09-10T19:43:42.882" v="753" actId="26606"/>
          <ac:spMkLst>
            <pc:docMk/>
            <pc:sldMk cId="1203608834" sldId="282"/>
            <ac:spMk id="5" creationId="{C96CA1F0-DC9E-43DA-A1E3-7CA18827A64F}"/>
          </ac:spMkLst>
        </pc:spChg>
        <pc:spChg chg="mod">
          <ac:chgData name="Johnson, Kathy" userId="bc454295-a45c-4866-b0f4-dd150e906dc9" providerId="ADAL" clId="{C07F89F1-E7F1-43E9-87F8-81BFE407B4F0}" dt="2023-09-10T19:43:42.882" v="753" actId="26606"/>
          <ac:spMkLst>
            <pc:docMk/>
            <pc:sldMk cId="1203608834" sldId="282"/>
            <ac:spMk id="6" creationId="{68C9C5AE-5737-463C-99A9-08A3DA810419}"/>
          </ac:spMkLst>
        </pc:spChg>
        <pc:spChg chg="mod ord">
          <ac:chgData name="Johnson, Kathy" userId="bc454295-a45c-4866-b0f4-dd150e906dc9" providerId="ADAL" clId="{C07F89F1-E7F1-43E9-87F8-81BFE407B4F0}" dt="2023-09-10T19:45:04.646" v="758" actId="14100"/>
          <ac:spMkLst>
            <pc:docMk/>
            <pc:sldMk cId="1203608834" sldId="282"/>
            <ac:spMk id="8" creationId="{17737BDB-77CE-496F-BF78-7690A54FE665}"/>
          </ac:spMkLst>
        </pc:spChg>
        <pc:spChg chg="mod">
          <ac:chgData name="Johnson, Kathy" userId="bc454295-a45c-4866-b0f4-dd150e906dc9" providerId="ADAL" clId="{C07F89F1-E7F1-43E9-87F8-81BFE407B4F0}" dt="2023-09-10T19:45:12.783" v="759" actId="14100"/>
          <ac:spMkLst>
            <pc:docMk/>
            <pc:sldMk cId="1203608834" sldId="282"/>
            <ac:spMk id="24581" creationId="{3D978155-4263-4382-BDD0-F8A8C823B0C1}"/>
          </ac:spMkLst>
        </pc:spChg>
        <pc:spChg chg="add del">
          <ac:chgData name="Johnson, Kathy" userId="bc454295-a45c-4866-b0f4-dd150e906dc9" providerId="ADAL" clId="{C07F89F1-E7F1-43E9-87F8-81BFE407B4F0}" dt="2023-09-10T19:43:42.882" v="753" actId="26606"/>
          <ac:spMkLst>
            <pc:docMk/>
            <pc:sldMk cId="1203608834" sldId="282"/>
            <ac:spMk id="24588" creationId="{EFA2AC96-1E47-421C-A03F-F98E354EB4E6}"/>
          </ac:spMkLst>
        </pc:spChg>
        <pc:spChg chg="add del">
          <ac:chgData name="Johnson, Kathy" userId="bc454295-a45c-4866-b0f4-dd150e906dc9" providerId="ADAL" clId="{C07F89F1-E7F1-43E9-87F8-81BFE407B4F0}" dt="2023-09-10T19:43:42.882" v="753" actId="26606"/>
          <ac:spMkLst>
            <pc:docMk/>
            <pc:sldMk cId="1203608834" sldId="282"/>
            <ac:spMk id="24593" creationId="{D89040B6-74F3-4BED-9FF4-C61706E2BA5E}"/>
          </ac:spMkLst>
        </pc:spChg>
        <pc:spChg chg="add del">
          <ac:chgData name="Johnson, Kathy" userId="bc454295-a45c-4866-b0f4-dd150e906dc9" providerId="ADAL" clId="{C07F89F1-E7F1-43E9-87F8-81BFE407B4F0}" dt="2023-09-10T19:43:42.882" v="753" actId="26606"/>
          <ac:spMkLst>
            <pc:docMk/>
            <pc:sldMk cId="1203608834" sldId="282"/>
            <ac:spMk id="24595" creationId="{11D8002E-DEE3-47D2-B0A1-1F8D3D7A0AD7}"/>
          </ac:spMkLst>
        </pc:spChg>
        <pc:picChg chg="del">
          <ac:chgData name="Johnson, Kathy" userId="bc454295-a45c-4866-b0f4-dd150e906dc9" providerId="ADAL" clId="{C07F89F1-E7F1-43E9-87F8-81BFE407B4F0}" dt="2023-09-10T19:43:31.102" v="751" actId="478"/>
          <ac:picMkLst>
            <pc:docMk/>
            <pc:sldMk cId="1203608834" sldId="282"/>
            <ac:picMk id="24583" creationId="{ECD2724B-D506-49EB-8243-9910D060E553}"/>
          </ac:picMkLst>
        </pc:picChg>
      </pc:sldChg>
      <pc:sldChg chg="addSp delSp modSp new mod setBg">
        <pc:chgData name="Johnson, Kathy" userId="bc454295-a45c-4866-b0f4-dd150e906dc9" providerId="ADAL" clId="{C07F89F1-E7F1-43E9-87F8-81BFE407B4F0}" dt="2023-09-10T19:46:43.380" v="801" actId="26606"/>
        <pc:sldMkLst>
          <pc:docMk/>
          <pc:sldMk cId="938431345" sldId="283"/>
        </pc:sldMkLst>
        <pc:spChg chg="mod">
          <ac:chgData name="Johnson, Kathy" userId="bc454295-a45c-4866-b0f4-dd150e906dc9" providerId="ADAL" clId="{C07F89F1-E7F1-43E9-87F8-81BFE407B4F0}" dt="2023-09-10T19:46:43.380" v="801" actId="26606"/>
          <ac:spMkLst>
            <pc:docMk/>
            <pc:sldMk cId="938431345" sldId="283"/>
            <ac:spMk id="2" creationId="{FC240761-D33E-0F6C-7D05-C314A4E25AE4}"/>
          </ac:spMkLst>
        </pc:spChg>
        <pc:spChg chg="del">
          <ac:chgData name="Johnson, Kathy" userId="bc454295-a45c-4866-b0f4-dd150e906dc9" providerId="ADAL" clId="{C07F89F1-E7F1-43E9-87F8-81BFE407B4F0}" dt="2023-09-10T19:46:22.047" v="762" actId="478"/>
          <ac:spMkLst>
            <pc:docMk/>
            <pc:sldMk cId="938431345" sldId="283"/>
            <ac:spMk id="3" creationId="{93F1EBF9-FDC3-7FAE-9115-A78EBF107C3D}"/>
          </ac:spMkLst>
        </pc:spChg>
        <pc:spChg chg="del">
          <ac:chgData name="Johnson, Kathy" userId="bc454295-a45c-4866-b0f4-dd150e906dc9" providerId="ADAL" clId="{C07F89F1-E7F1-43E9-87F8-81BFE407B4F0}" dt="2023-09-10T19:46:28.655" v="763" actId="478"/>
          <ac:spMkLst>
            <pc:docMk/>
            <pc:sldMk cId="938431345" sldId="283"/>
            <ac:spMk id="4" creationId="{BD320411-E01E-EF15-4F25-31762D10196C}"/>
          </ac:spMkLst>
        </pc:spChg>
        <pc:spChg chg="mod ord">
          <ac:chgData name="Johnson, Kathy" userId="bc454295-a45c-4866-b0f4-dd150e906dc9" providerId="ADAL" clId="{C07F89F1-E7F1-43E9-87F8-81BFE407B4F0}" dt="2023-09-10T19:46:43.380" v="801" actId="26606"/>
          <ac:spMkLst>
            <pc:docMk/>
            <pc:sldMk cId="938431345" sldId="283"/>
            <ac:spMk id="5" creationId="{A1DAE782-F636-1666-EE3B-B9166A4D972F}"/>
          </ac:spMkLst>
        </pc:spChg>
        <pc:picChg chg="add mod">
          <ac:chgData name="Johnson, Kathy" userId="bc454295-a45c-4866-b0f4-dd150e906dc9" providerId="ADAL" clId="{C07F89F1-E7F1-43E9-87F8-81BFE407B4F0}" dt="2023-09-10T19:46:43.380" v="801" actId="26606"/>
          <ac:picMkLst>
            <pc:docMk/>
            <pc:sldMk cId="938431345" sldId="283"/>
            <ac:picMk id="38914" creationId="{2BD0D04E-4F9E-7212-FDAC-B11DF538ADB0}"/>
          </ac:picMkLst>
        </pc:picChg>
      </pc:sldChg>
      <pc:sldChg chg="addSp delSp modSp add mod">
        <pc:chgData name="Johnson, Kathy" userId="bc454295-a45c-4866-b0f4-dd150e906dc9" providerId="ADAL" clId="{C07F89F1-E7F1-43E9-87F8-81BFE407B4F0}" dt="2023-09-10T19:47:35.030" v="805" actId="26606"/>
        <pc:sldMkLst>
          <pc:docMk/>
          <pc:sldMk cId="2888674248" sldId="284"/>
        </pc:sldMkLst>
        <pc:spChg chg="ord">
          <ac:chgData name="Johnson, Kathy" userId="bc454295-a45c-4866-b0f4-dd150e906dc9" providerId="ADAL" clId="{C07F89F1-E7F1-43E9-87F8-81BFE407B4F0}" dt="2023-09-10T19:47:35.030" v="805" actId="26606"/>
          <ac:spMkLst>
            <pc:docMk/>
            <pc:sldMk cId="2888674248" sldId="284"/>
            <ac:spMk id="5" creationId="{A1DAE782-F636-1666-EE3B-B9166A4D972F}"/>
          </ac:spMkLst>
        </pc:spChg>
        <pc:picChg chg="del">
          <ac:chgData name="Johnson, Kathy" userId="bc454295-a45c-4866-b0f4-dd150e906dc9" providerId="ADAL" clId="{C07F89F1-E7F1-43E9-87F8-81BFE407B4F0}" dt="2023-09-10T19:47:30.654" v="803" actId="478"/>
          <ac:picMkLst>
            <pc:docMk/>
            <pc:sldMk cId="2888674248" sldId="284"/>
            <ac:picMk id="38914" creationId="{2BD0D04E-4F9E-7212-FDAC-B11DF538ADB0}"/>
          </ac:picMkLst>
        </pc:picChg>
        <pc:picChg chg="add mod">
          <ac:chgData name="Johnson, Kathy" userId="bc454295-a45c-4866-b0f4-dd150e906dc9" providerId="ADAL" clId="{C07F89F1-E7F1-43E9-87F8-81BFE407B4F0}" dt="2023-09-10T19:47:35.030" v="805" actId="26606"/>
          <ac:picMkLst>
            <pc:docMk/>
            <pc:sldMk cId="2888674248" sldId="284"/>
            <ac:picMk id="39938" creationId="{CC42EBCC-7795-DE21-AC87-6A33CBDB91A6}"/>
          </ac:picMkLst>
        </pc:picChg>
      </pc:sldChg>
    </pc:docChg>
  </pc:docChgLst>
  <pc:docChgLst>
    <pc:chgData name="Johnson, Kathy" userId="S::kjohnson@gwinnetttech.edu::bc454295-a45c-4866-b0f4-dd150e906dc9" providerId="AD" clId="Web-{DA15E447-F2C4-91E3-0BD0-60CAE8E6258F}"/>
    <pc:docChg chg="addSld modSld sldOrd">
      <pc:chgData name="Johnson, Kathy" userId="S::kjohnson@gwinnetttech.edu::bc454295-a45c-4866-b0f4-dd150e906dc9" providerId="AD" clId="Web-{DA15E447-F2C4-91E3-0BD0-60CAE8E6258F}" dt="2023-09-06T18:26:48.789" v="580" actId="1076"/>
      <pc:docMkLst>
        <pc:docMk/>
      </pc:docMkLst>
      <pc:sldChg chg="addSp delSp modSp mod setBg addAnim delAnim">
        <pc:chgData name="Johnson, Kathy" userId="S::kjohnson@gwinnetttech.edu::bc454295-a45c-4866-b0f4-dd150e906dc9" providerId="AD" clId="Web-{DA15E447-F2C4-91E3-0BD0-60CAE8E6258F}" dt="2023-09-06T16:51:54.906" v="6"/>
        <pc:sldMkLst>
          <pc:docMk/>
          <pc:sldMk cId="0" sldId="256"/>
        </pc:sldMkLst>
        <pc:spChg chg="mod">
          <ac:chgData name="Johnson, Kathy" userId="S::kjohnson@gwinnetttech.edu::bc454295-a45c-4866-b0f4-dd150e906dc9" providerId="AD" clId="Web-{DA15E447-F2C4-91E3-0BD0-60CAE8E6258F}" dt="2023-09-06T16:51:54.906" v="6"/>
          <ac:spMkLst>
            <pc:docMk/>
            <pc:sldMk cId="0" sldId="256"/>
            <ac:spMk id="2050" creationId="{A158DA66-3105-4385-A58C-9A8A4A255791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1:54.906" v="6"/>
          <ac:spMkLst>
            <pc:docMk/>
            <pc:sldMk cId="0" sldId="256"/>
            <ac:spMk id="13315" creationId="{1E7191DB-380B-4D68-A361-371B5FFE262C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6:51:54.906" v="6"/>
          <ac:spMkLst>
            <pc:docMk/>
            <pc:sldMk cId="0" sldId="256"/>
            <ac:spMk id="13320" creationId="{70068059-9097-4F05-BA38-CDD7DBF77372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1:54.828" v="5"/>
          <ac:spMkLst>
            <pc:docMk/>
            <pc:sldMk cId="0" sldId="256"/>
            <ac:spMk id="13321" creationId="{FC23C8D4-BD3D-4473-B3D0-89011586BE82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6:51:54.906" v="6"/>
          <ac:spMkLst>
            <pc:docMk/>
            <pc:sldMk cId="0" sldId="256"/>
            <ac:spMk id="13322" creationId="{E164A015-EDB3-4688-8B77-9255305411E1}"/>
          </ac:spMkLst>
        </pc:spChg>
        <pc:picChg chg="add del">
          <ac:chgData name="Johnson, Kathy" userId="S::kjohnson@gwinnetttech.edu::bc454295-a45c-4866-b0f4-dd150e906dc9" providerId="AD" clId="Web-{DA15E447-F2C4-91E3-0BD0-60CAE8E6258F}" dt="2023-09-06T16:51:54.828" v="5"/>
          <ac:picMkLst>
            <pc:docMk/>
            <pc:sldMk cId="0" sldId="256"/>
            <ac:picMk id="13317" creationId="{7A5CE75E-83A3-C393-EC82-01881CA2E8C6}"/>
          </ac:picMkLst>
        </pc:picChg>
      </pc:sldChg>
      <pc:sldChg chg="delSp modSp">
        <pc:chgData name="Johnson, Kathy" userId="S::kjohnson@gwinnetttech.edu::bc454295-a45c-4866-b0f4-dd150e906dc9" providerId="AD" clId="Web-{DA15E447-F2C4-91E3-0BD0-60CAE8E6258F}" dt="2023-09-06T16:53:07.658" v="15" actId="1076"/>
        <pc:sldMkLst>
          <pc:docMk/>
          <pc:sldMk cId="0" sldId="257"/>
        </pc:sldMkLst>
        <pc:spChg chg="del">
          <ac:chgData name="Johnson, Kathy" userId="S::kjohnson@gwinnetttech.edu::bc454295-a45c-4866-b0f4-dd150e906dc9" providerId="AD" clId="Web-{DA15E447-F2C4-91E3-0BD0-60CAE8E6258F}" dt="2023-09-06T16:52:51.939" v="12"/>
          <ac:spMkLst>
            <pc:docMk/>
            <pc:sldMk cId="0" sldId="257"/>
            <ac:spMk id="6" creationId="{CCEB1EB1-0905-40FA-91DA-83B16323DA36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3:07.658" v="15" actId="1076"/>
          <ac:spMkLst>
            <pc:docMk/>
            <pc:sldMk cId="0" sldId="257"/>
            <ac:spMk id="1031" creationId="{2CB009CD-2358-4F40-B173-188C9B0400C8}"/>
          </ac:spMkLst>
        </pc:spChg>
        <pc:graphicFrameChg chg="mod">
          <ac:chgData name="Johnson, Kathy" userId="S::kjohnson@gwinnetttech.edu::bc454295-a45c-4866-b0f4-dd150e906dc9" providerId="AD" clId="Web-{DA15E447-F2C4-91E3-0BD0-60CAE8E6258F}" dt="2023-09-06T16:53:03.486" v="14" actId="1076"/>
          <ac:graphicFrameMkLst>
            <pc:docMk/>
            <pc:sldMk cId="0" sldId="257"/>
            <ac:graphicFrameMk id="1026" creationId="{B34AEE81-517E-44E2-B381-3297B2385308}"/>
          </ac:graphicFrameMkLst>
        </pc:graphicFrameChg>
      </pc:sldChg>
      <pc:sldChg chg="delSp modSp">
        <pc:chgData name="Johnson, Kathy" userId="S::kjohnson@gwinnetttech.edu::bc454295-a45c-4866-b0f4-dd150e906dc9" providerId="AD" clId="Web-{DA15E447-F2C4-91E3-0BD0-60CAE8E6258F}" dt="2023-09-06T16:55:27.536" v="29" actId="1076"/>
        <pc:sldMkLst>
          <pc:docMk/>
          <pc:sldMk cId="0" sldId="258"/>
        </pc:sldMkLst>
        <pc:spChg chg="del">
          <ac:chgData name="Johnson, Kathy" userId="S::kjohnson@gwinnetttech.edu::bc454295-a45c-4866-b0f4-dd150e906dc9" providerId="AD" clId="Web-{DA15E447-F2C4-91E3-0BD0-60CAE8E6258F}" dt="2023-09-06T16:53:33.533" v="16"/>
          <ac:spMkLst>
            <pc:docMk/>
            <pc:sldMk cId="0" sldId="258"/>
            <ac:spMk id="6" creationId="{F76F806F-06FF-4383-B412-C2929526E6BF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4:49.223" v="21" actId="1076"/>
          <ac:spMkLst>
            <pc:docMk/>
            <pc:sldMk cId="0" sldId="258"/>
            <ac:spMk id="8" creationId="{EEF32949-960E-4405-A845-5CEDA7A22FC2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5:00.129" v="23" actId="1076"/>
          <ac:spMkLst>
            <pc:docMk/>
            <pc:sldMk cId="0" sldId="258"/>
            <ac:spMk id="2056" creationId="{6FB7DF92-FB0D-435E-8801-9336A9D79E14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5:22.598" v="28" actId="1076"/>
          <ac:spMkLst>
            <pc:docMk/>
            <pc:sldMk cId="0" sldId="258"/>
            <ac:spMk id="2057" creationId="{83406A8F-BB1F-471B-AAE0-1CB59D68F0CD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4:54.348" v="22" actId="14100"/>
          <ac:spMkLst>
            <pc:docMk/>
            <pc:sldMk cId="0" sldId="258"/>
            <ac:spMk id="5123" creationId="{A2EF2D8A-F121-4239-A372-AA3A8C5F6289}"/>
          </ac:spMkLst>
        </pc:spChg>
        <pc:graphicFrameChg chg="mod">
          <ac:chgData name="Johnson, Kathy" userId="S::kjohnson@gwinnetttech.edu::bc454295-a45c-4866-b0f4-dd150e906dc9" providerId="AD" clId="Web-{DA15E447-F2C4-91E3-0BD0-60CAE8E6258F}" dt="2023-09-06T16:55:27.536" v="29" actId="1076"/>
          <ac:graphicFrameMkLst>
            <pc:docMk/>
            <pc:sldMk cId="0" sldId="258"/>
            <ac:graphicFrameMk id="2050" creationId="{E8E0E3DC-F509-481E-832D-6DB7421F2E07}"/>
          </ac:graphicFrameMkLst>
        </pc:graphicFrameChg>
      </pc:sldChg>
      <pc:sldChg chg="addSp delSp modSp mod setBg">
        <pc:chgData name="Johnson, Kathy" userId="S::kjohnson@gwinnetttech.edu::bc454295-a45c-4866-b0f4-dd150e906dc9" providerId="AD" clId="Web-{DA15E447-F2C4-91E3-0BD0-60CAE8E6258F}" dt="2023-09-06T17:24:06.287" v="90" actId="20577"/>
        <pc:sldMkLst>
          <pc:docMk/>
          <pc:sldMk cId="0" sldId="259"/>
        </pc:sldMkLst>
        <pc:spChg chg="del mod">
          <ac:chgData name="Johnson, Kathy" userId="S::kjohnson@gwinnetttech.edu::bc454295-a45c-4866-b0f4-dd150e906dc9" providerId="AD" clId="Web-{DA15E447-F2C4-91E3-0BD0-60CAE8E6258F}" dt="2023-09-06T16:56:08.646" v="33"/>
          <ac:spMkLst>
            <pc:docMk/>
            <pc:sldMk cId="0" sldId="259"/>
            <ac:spMk id="5" creationId="{80B59C92-8901-47D8-973F-7F07E38AF2C0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5:57.849" v="32"/>
          <ac:spMkLst>
            <pc:docMk/>
            <pc:sldMk cId="0" sldId="259"/>
            <ac:spMk id="6" creationId="{D34EE80A-2485-40DD-841E-1323F7A0E3C6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5:57.849" v="32"/>
          <ac:spMkLst>
            <pc:docMk/>
            <pc:sldMk cId="0" sldId="259"/>
            <ac:spMk id="12290" creationId="{78B1DD05-F836-4797-B33B-04BB2606233D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24:06.287" v="90" actId="20577"/>
          <ac:spMkLst>
            <pc:docMk/>
            <pc:sldMk cId="0" sldId="259"/>
            <ac:spMk id="13315" creationId="{D1AEFDAC-D217-4FA8-A638-6675BAB637E1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6:55:57.849" v="32"/>
          <ac:spMkLst>
            <pc:docMk/>
            <pc:sldMk cId="0" sldId="259"/>
            <ac:spMk id="13320" creationId="{BC052280-388E-4151-A1EB-5236D4FCCA28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5:57.787" v="31"/>
          <ac:spMkLst>
            <pc:docMk/>
            <pc:sldMk cId="0" sldId="259"/>
            <ac:spMk id="13321" creationId="{4DE0D6BE-330A-422D-9BD9-1E18F73C6E1E}"/>
          </ac:spMkLst>
        </pc:spChg>
        <pc:picChg chg="add del">
          <ac:chgData name="Johnson, Kathy" userId="S::kjohnson@gwinnetttech.edu::bc454295-a45c-4866-b0f4-dd150e906dc9" providerId="AD" clId="Web-{DA15E447-F2C4-91E3-0BD0-60CAE8E6258F}" dt="2023-09-06T16:55:57.787" v="31"/>
          <ac:picMkLst>
            <pc:docMk/>
            <pc:sldMk cId="0" sldId="259"/>
            <ac:picMk id="13317" creationId="{029AC838-6563-39C7-E450-D12BB2D9F9FD}"/>
          </ac:picMkLst>
        </pc:picChg>
        <pc:cxnChg chg="add">
          <ac:chgData name="Johnson, Kathy" userId="S::kjohnson@gwinnetttech.edu::bc454295-a45c-4866-b0f4-dd150e906dc9" providerId="AD" clId="Web-{DA15E447-F2C4-91E3-0BD0-60CAE8E6258F}" dt="2023-09-06T16:55:57.849" v="32"/>
          <ac:cxnSpMkLst>
            <pc:docMk/>
            <pc:sldMk cId="0" sldId="259"/>
            <ac:cxnSpMk id="13322" creationId="{744251C3-E720-4363-8AF0-20AD319374F0}"/>
          </ac:cxnSpMkLst>
        </pc:cxnChg>
      </pc:sldChg>
      <pc:sldChg chg="addSp delSp modSp">
        <pc:chgData name="Johnson, Kathy" userId="S::kjohnson@gwinnetttech.edu::bc454295-a45c-4866-b0f4-dd150e906dc9" providerId="AD" clId="Web-{DA15E447-F2C4-91E3-0BD0-60CAE8E6258F}" dt="2023-09-06T17:33:13.835" v="356" actId="20577"/>
        <pc:sldMkLst>
          <pc:docMk/>
          <pc:sldMk cId="0" sldId="262"/>
        </pc:sldMkLst>
        <pc:spChg chg="add mod">
          <ac:chgData name="Johnson, Kathy" userId="S::kjohnson@gwinnetttech.edu::bc454295-a45c-4866-b0f4-dd150e906dc9" providerId="AD" clId="Web-{DA15E447-F2C4-91E3-0BD0-60CAE8E6258F}" dt="2023-09-06T17:33:13.835" v="356" actId="20577"/>
          <ac:spMkLst>
            <pc:docMk/>
            <pc:sldMk cId="0" sldId="262"/>
            <ac:spMk id="2" creationId="{58FE30D3-8BF1-A2A7-C525-A0F9D34AF4D4}"/>
          </ac:spMkLst>
        </pc:spChg>
        <pc:spChg chg="del">
          <ac:chgData name="Johnson, Kathy" userId="S::kjohnson@gwinnetttech.edu::bc454295-a45c-4866-b0f4-dd150e906dc9" providerId="AD" clId="Web-{DA15E447-F2C4-91E3-0BD0-60CAE8E6258F}" dt="2023-09-06T17:24:47.303" v="93"/>
          <ac:spMkLst>
            <pc:docMk/>
            <pc:sldMk cId="0" sldId="262"/>
            <ac:spMk id="6" creationId="{5C2BF121-3752-4D20-8FE8-9454E15CA237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26:49.525" v="199" actId="1076"/>
          <ac:spMkLst>
            <pc:docMk/>
            <pc:sldMk cId="0" sldId="262"/>
            <ac:spMk id="3075" creationId="{DB9A770D-0AF3-42E8-A76C-BADB58E9A5DF}"/>
          </ac:spMkLst>
        </pc:spChg>
        <pc:graphicFrameChg chg="mod">
          <ac:chgData name="Johnson, Kathy" userId="S::kjohnson@gwinnetttech.edu::bc454295-a45c-4866-b0f4-dd150e906dc9" providerId="AD" clId="Web-{DA15E447-F2C4-91E3-0BD0-60CAE8E6258F}" dt="2023-09-06T17:26:59.776" v="202" actId="1076"/>
          <ac:graphicFrameMkLst>
            <pc:docMk/>
            <pc:sldMk cId="0" sldId="262"/>
            <ac:graphicFrameMk id="3074" creationId="{3C56A7A3-2626-48AC-85FF-507B1516D656}"/>
          </ac:graphicFrameMkLst>
        </pc:graphicFrameChg>
      </pc:sldChg>
      <pc:sldChg chg="addSp delSp modSp mod setBg">
        <pc:chgData name="Johnson, Kathy" userId="S::kjohnson@gwinnetttech.edu::bc454295-a45c-4866-b0f4-dd150e906dc9" providerId="AD" clId="Web-{DA15E447-F2C4-91E3-0BD0-60CAE8E6258F}" dt="2023-09-06T16:52:31.938" v="11"/>
        <pc:sldMkLst>
          <pc:docMk/>
          <pc:sldMk cId="0" sldId="263"/>
        </pc:sldMkLst>
        <pc:spChg chg="del mod">
          <ac:chgData name="Johnson, Kathy" userId="S::kjohnson@gwinnetttech.edu::bc454295-a45c-4866-b0f4-dd150e906dc9" providerId="AD" clId="Web-{DA15E447-F2C4-91E3-0BD0-60CAE8E6258F}" dt="2023-09-06T16:52:21.454" v="8"/>
          <ac:spMkLst>
            <pc:docMk/>
            <pc:sldMk cId="0" sldId="263"/>
            <ac:spMk id="4" creationId="{6B83BDBE-B847-4266-BBA2-9B248ACEF57D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2:11.625" v="7"/>
          <ac:spMkLst>
            <pc:docMk/>
            <pc:sldMk cId="0" sldId="263"/>
            <ac:spMk id="5" creationId="{9E9BCB08-55FE-488A-8BAA-2BC907A4A10A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2:31.923" v="10"/>
          <ac:spMkLst>
            <pc:docMk/>
            <pc:sldMk cId="0" sldId="263"/>
            <ac:spMk id="11266" creationId="{24953BE2-6058-4AA4-B909-5579E2E1C7BA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2:31.923" v="10"/>
          <ac:spMkLst>
            <pc:docMk/>
            <pc:sldMk cId="0" sldId="263"/>
            <ac:spMk id="11267" creationId="{D2B23205-002F-4BF5-93A8-0DE2B160A04B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2:31.938" v="11"/>
          <ac:spMkLst>
            <pc:docMk/>
            <pc:sldMk cId="0" sldId="263"/>
            <ac:spMk id="11272" creationId="{BC052280-388E-4151-A1EB-5236D4FCCA28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6:52:31.938" v="11"/>
          <ac:spMkLst>
            <pc:docMk/>
            <pc:sldMk cId="0" sldId="263"/>
            <ac:spMk id="11279" creationId="{BC052280-388E-4151-A1EB-5236D4FCCA28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2:31.923" v="10"/>
          <ac:spMkLst>
            <pc:docMk/>
            <pc:sldMk cId="0" sldId="263"/>
            <ac:spMk id="11280" creationId="{4DE0D6BE-330A-422D-9BD9-1E18F73C6E1E}"/>
          </ac:spMkLst>
        </pc:spChg>
        <pc:picChg chg="add del">
          <ac:chgData name="Johnson, Kathy" userId="S::kjohnson@gwinnetttech.edu::bc454295-a45c-4866-b0f4-dd150e906dc9" providerId="AD" clId="Web-{DA15E447-F2C4-91E3-0BD0-60CAE8E6258F}" dt="2023-09-06T16:52:31.923" v="10"/>
          <ac:picMkLst>
            <pc:docMk/>
            <pc:sldMk cId="0" sldId="263"/>
            <ac:picMk id="11276" creationId="{54DF4350-038D-1013-8326-B26DE8CF28BB}"/>
          </ac:picMkLst>
        </pc:picChg>
        <pc:cxnChg chg="add del">
          <ac:chgData name="Johnson, Kathy" userId="S::kjohnson@gwinnetttech.edu::bc454295-a45c-4866-b0f4-dd150e906dc9" providerId="AD" clId="Web-{DA15E447-F2C4-91E3-0BD0-60CAE8E6258F}" dt="2023-09-06T16:52:31.938" v="11"/>
          <ac:cxnSpMkLst>
            <pc:docMk/>
            <pc:sldMk cId="0" sldId="263"/>
            <ac:cxnSpMk id="11274" creationId="{744251C3-E720-4363-8AF0-20AD319374F0}"/>
          </ac:cxnSpMkLst>
        </pc:cxnChg>
        <pc:cxnChg chg="add">
          <ac:chgData name="Johnson, Kathy" userId="S::kjohnson@gwinnetttech.edu::bc454295-a45c-4866-b0f4-dd150e906dc9" providerId="AD" clId="Web-{DA15E447-F2C4-91E3-0BD0-60CAE8E6258F}" dt="2023-09-06T16:52:31.938" v="11"/>
          <ac:cxnSpMkLst>
            <pc:docMk/>
            <pc:sldMk cId="0" sldId="263"/>
            <ac:cxnSpMk id="11281" creationId="{744251C3-E720-4363-8AF0-20AD319374F0}"/>
          </ac:cxnSpMkLst>
        </pc:cxnChg>
      </pc:sldChg>
      <pc:sldChg chg="addSp delSp modSp mod ord setBg">
        <pc:chgData name="Johnson, Kathy" userId="S::kjohnson@gwinnetttech.edu::bc454295-a45c-4866-b0f4-dd150e906dc9" providerId="AD" clId="Web-{DA15E447-F2C4-91E3-0BD0-60CAE8E6258F}" dt="2023-09-06T17:24:37.693" v="92"/>
        <pc:sldMkLst>
          <pc:docMk/>
          <pc:sldMk cId="0" sldId="264"/>
        </pc:sldMkLst>
        <pc:spChg chg="del">
          <ac:chgData name="Johnson, Kathy" userId="S::kjohnson@gwinnetttech.edu::bc454295-a45c-4866-b0f4-dd150e906dc9" providerId="AD" clId="Web-{DA15E447-F2C4-91E3-0BD0-60CAE8E6258F}" dt="2023-09-06T17:22:43.564" v="82"/>
          <ac:spMkLst>
            <pc:docMk/>
            <pc:sldMk cId="0" sldId="264"/>
            <ac:spMk id="4" creationId="{1CFA5673-0C24-4242-996E-354ADBD19BFD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7:22:46.564" v="83"/>
          <ac:spMkLst>
            <pc:docMk/>
            <pc:sldMk cId="0" sldId="264"/>
            <ac:spMk id="5" creationId="{AAB0D5CD-7050-4E23-8D14-F6FA052856DB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22:46.564" v="83"/>
          <ac:spMkLst>
            <pc:docMk/>
            <pc:sldMk cId="0" sldId="264"/>
            <ac:spMk id="13314" creationId="{9395F147-85F1-4BA2-9CE4-907F1906F45C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22:46.564" v="83"/>
          <ac:spMkLst>
            <pc:docMk/>
            <pc:sldMk cId="0" sldId="264"/>
            <ac:spMk id="18443" creationId="{137AAE58-B7D3-483F-829E-637C98F7FD97}"/>
          </ac:spMkLst>
        </pc:spChg>
        <pc:picChg chg="mod">
          <ac:chgData name="Johnson, Kathy" userId="S::kjohnson@gwinnetttech.edu::bc454295-a45c-4866-b0f4-dd150e906dc9" providerId="AD" clId="Web-{DA15E447-F2C4-91E3-0BD0-60CAE8E6258F}" dt="2023-09-06T17:22:46.564" v="83"/>
          <ac:picMkLst>
            <pc:docMk/>
            <pc:sldMk cId="0" sldId="264"/>
            <ac:picMk id="18437" creationId="{7D63C2E0-0D7E-4713-ACE3-CDD2DF6D5F62}"/>
          </ac:picMkLst>
        </pc:picChg>
        <pc:picChg chg="mod">
          <ac:chgData name="Johnson, Kathy" userId="S::kjohnson@gwinnetttech.edu::bc454295-a45c-4866-b0f4-dd150e906dc9" providerId="AD" clId="Web-{DA15E447-F2C4-91E3-0BD0-60CAE8E6258F}" dt="2023-09-06T17:22:46.564" v="83"/>
          <ac:picMkLst>
            <pc:docMk/>
            <pc:sldMk cId="0" sldId="264"/>
            <ac:picMk id="18438" creationId="{35982705-34B8-4A75-910E-9EF29CE4ED0C}"/>
          </ac:picMkLst>
        </pc:picChg>
      </pc:sldChg>
      <pc:sldChg chg="delSp modSp">
        <pc:chgData name="Johnson, Kathy" userId="S::kjohnson@gwinnetttech.edu::bc454295-a45c-4866-b0f4-dd150e906dc9" providerId="AD" clId="Web-{DA15E447-F2C4-91E3-0BD0-60CAE8E6258F}" dt="2023-09-06T17:35:48.528" v="387" actId="1076"/>
        <pc:sldMkLst>
          <pc:docMk/>
          <pc:sldMk cId="0" sldId="265"/>
        </pc:sldMkLst>
        <pc:spChg chg="del">
          <ac:chgData name="Johnson, Kathy" userId="S::kjohnson@gwinnetttech.edu::bc454295-a45c-4866-b0f4-dd150e906dc9" providerId="AD" clId="Web-{DA15E447-F2C4-91E3-0BD0-60CAE8E6258F}" dt="2023-09-06T17:33:49.337" v="362"/>
          <ac:spMkLst>
            <pc:docMk/>
            <pc:sldMk cId="0" sldId="265"/>
            <ac:spMk id="5" creationId="{CA3C5A3D-A204-4E99-8682-0ADDE7A0CF3C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5:48.528" v="387" actId="1076"/>
          <ac:spMkLst>
            <pc:docMk/>
            <pc:sldMk cId="0" sldId="265"/>
            <ac:spMk id="12" creationId="{0D1AF8CD-6278-463A-A406-40FC77B8DCA5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5:09.855" v="380" actId="20577"/>
          <ac:spMkLst>
            <pc:docMk/>
            <pc:sldMk cId="0" sldId="265"/>
            <ac:spMk id="4099" creationId="{A9A6BA0F-B901-498E-AE55-016321263261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4:58.511" v="378" actId="14100"/>
          <ac:spMkLst>
            <pc:docMk/>
            <pc:sldMk cId="0" sldId="265"/>
            <ac:spMk id="4102" creationId="{4A206D19-1C42-4DF1-8D7F-2970A2A10BFE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5:32.590" v="383" actId="1076"/>
          <ac:spMkLst>
            <pc:docMk/>
            <pc:sldMk cId="0" sldId="265"/>
            <ac:spMk id="4103" creationId="{7063A9A1-1278-4640-8958-F9DE8B981F53}"/>
          </ac:spMkLst>
        </pc:spChg>
        <pc:graphicFrameChg chg="mod">
          <ac:chgData name="Johnson, Kathy" userId="S::kjohnson@gwinnetttech.edu::bc454295-a45c-4866-b0f4-dd150e906dc9" providerId="AD" clId="Web-{DA15E447-F2C4-91E3-0BD0-60CAE8E6258F}" dt="2023-09-06T17:35:15.590" v="382" actId="1076"/>
          <ac:graphicFrameMkLst>
            <pc:docMk/>
            <pc:sldMk cId="0" sldId="265"/>
            <ac:graphicFrameMk id="4098" creationId="{6FA87138-1D8E-4544-829D-1CA7E60ADED9}"/>
          </ac:graphicFrameMkLst>
        </pc:graphicFrameChg>
      </pc:sldChg>
      <pc:sldChg chg="delSp modSp">
        <pc:chgData name="Johnson, Kathy" userId="S::kjohnson@gwinnetttech.edu::bc454295-a45c-4866-b0f4-dd150e906dc9" providerId="AD" clId="Web-{DA15E447-F2C4-91E3-0BD0-60CAE8E6258F}" dt="2023-09-06T17:45:17.219" v="512" actId="1076"/>
        <pc:sldMkLst>
          <pc:docMk/>
          <pc:sldMk cId="0" sldId="266"/>
        </pc:sldMkLst>
        <pc:spChg chg="del">
          <ac:chgData name="Johnson, Kathy" userId="S::kjohnson@gwinnetttech.edu::bc454295-a45c-4866-b0f4-dd150e906dc9" providerId="AD" clId="Web-{DA15E447-F2C4-91E3-0BD0-60CAE8E6258F}" dt="2023-09-06T17:44:31.095" v="501"/>
          <ac:spMkLst>
            <pc:docMk/>
            <pc:sldMk cId="0" sldId="266"/>
            <ac:spMk id="4" creationId="{C540C825-08E4-4DEC-93BB-7B3FEE246798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5:17.219" v="512" actId="1076"/>
          <ac:spMkLst>
            <pc:docMk/>
            <pc:sldMk cId="0" sldId="266"/>
            <ac:spMk id="6" creationId="{70DC5484-5E72-4F28-996E-34629488DB45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5:15.673" v="511" actId="20577"/>
          <ac:spMkLst>
            <pc:docMk/>
            <pc:sldMk cId="0" sldId="266"/>
            <ac:spMk id="23555" creationId="{7D248DEB-3368-4296-9259-39FAF97AC426}"/>
          </ac:spMkLst>
        </pc:spChg>
      </pc:sldChg>
      <pc:sldChg chg="delSp modSp">
        <pc:chgData name="Johnson, Kathy" userId="S::kjohnson@gwinnetttech.edu::bc454295-a45c-4866-b0f4-dd150e906dc9" providerId="AD" clId="Web-{DA15E447-F2C4-91E3-0BD0-60CAE8E6258F}" dt="2023-09-06T17:40:03.193" v="490" actId="1076"/>
        <pc:sldMkLst>
          <pc:docMk/>
          <pc:sldMk cId="0" sldId="267"/>
        </pc:sldMkLst>
        <pc:spChg chg="del">
          <ac:chgData name="Johnson, Kathy" userId="S::kjohnson@gwinnetttech.edu::bc454295-a45c-4866-b0f4-dd150e906dc9" providerId="AD" clId="Web-{DA15E447-F2C4-91E3-0BD0-60CAE8E6258F}" dt="2023-09-06T17:39:23.004" v="486"/>
          <ac:spMkLst>
            <pc:docMk/>
            <pc:sldMk cId="0" sldId="267"/>
            <ac:spMk id="4" creationId="{450415F2-BD34-4E40-A81F-3208809FA878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9:36.270" v="488" actId="1076"/>
          <ac:spMkLst>
            <pc:docMk/>
            <pc:sldMk cId="0" sldId="267"/>
            <ac:spMk id="12" creationId="{AACD1602-1DE1-4D8C-924C-34C86AC48C60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6:56.234" v="400" actId="20577"/>
          <ac:spMkLst>
            <pc:docMk/>
            <pc:sldMk cId="0" sldId="267"/>
            <ac:spMk id="17410" creationId="{4843EF8D-34EA-471E-B396-5037FB0574DC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7:53.657" v="472" actId="20577"/>
          <ac:spMkLst>
            <pc:docMk/>
            <pc:sldMk cId="0" sldId="267"/>
            <ac:spMk id="20483" creationId="{0000EEC0-1616-4647-A670-CD9A228E5DC3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0:03.193" v="490" actId="1076"/>
          <ac:spMkLst>
            <pc:docMk/>
            <pc:sldMk cId="0" sldId="267"/>
            <ac:spMk id="20488" creationId="{A4726751-996A-499F-9BC6-74255119C89D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9:30.786" v="487" actId="1076"/>
          <ac:spMkLst>
            <pc:docMk/>
            <pc:sldMk cId="0" sldId="267"/>
            <ac:spMk id="20489" creationId="{E5462453-E66C-430B-9EE3-D76C800FBDD3}"/>
          </ac:spMkLst>
        </pc:spChg>
        <pc:picChg chg="mod">
          <ac:chgData name="Johnson, Kathy" userId="S::kjohnson@gwinnetttech.edu::bc454295-a45c-4866-b0f4-dd150e906dc9" providerId="AD" clId="Web-{DA15E447-F2C4-91E3-0BD0-60CAE8E6258F}" dt="2023-09-06T17:38:14.971" v="476" actId="1076"/>
          <ac:picMkLst>
            <pc:docMk/>
            <pc:sldMk cId="0" sldId="267"/>
            <ac:picMk id="20486" creationId="{877F53A5-DFE6-4984-8466-69CE657A1F48}"/>
          </ac:picMkLst>
        </pc:picChg>
        <pc:picChg chg="mod">
          <ac:chgData name="Johnson, Kathy" userId="S::kjohnson@gwinnetttech.edu::bc454295-a45c-4866-b0f4-dd150e906dc9" providerId="AD" clId="Web-{DA15E447-F2C4-91E3-0BD0-60CAE8E6258F}" dt="2023-09-06T17:39:03.707" v="482" actId="14100"/>
          <ac:picMkLst>
            <pc:docMk/>
            <pc:sldMk cId="0" sldId="267"/>
            <ac:picMk id="20487" creationId="{25B63ECC-F70A-4041-84E1-1A8FA2F67BF5}"/>
          </ac:picMkLst>
        </pc:picChg>
      </pc:sldChg>
      <pc:sldChg chg="delSp modSp mod setBg">
        <pc:chgData name="Johnson, Kathy" userId="S::kjohnson@gwinnetttech.edu::bc454295-a45c-4866-b0f4-dd150e906dc9" providerId="AD" clId="Web-{DA15E447-F2C4-91E3-0BD0-60CAE8E6258F}" dt="2023-09-06T17:31:22.379" v="266" actId="1076"/>
        <pc:sldMkLst>
          <pc:docMk/>
          <pc:sldMk cId="0" sldId="268"/>
        </pc:sldMkLst>
        <pc:spChg chg="del">
          <ac:chgData name="Johnson, Kathy" userId="S::kjohnson@gwinnetttech.edu::bc454295-a45c-4866-b0f4-dd150e906dc9" providerId="AD" clId="Web-{DA15E447-F2C4-91E3-0BD0-60CAE8E6258F}" dt="2023-09-06T17:27:45.824" v="203"/>
          <ac:spMkLst>
            <pc:docMk/>
            <pc:sldMk cId="0" sldId="268"/>
            <ac:spMk id="5" creationId="{AC854B41-FE69-45BF-B87A-26D0F66CBB94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27:51.278" v="204"/>
          <ac:spMkLst>
            <pc:docMk/>
            <pc:sldMk cId="0" sldId="268"/>
            <ac:spMk id="6" creationId="{692AACC6-EA07-4BB9-90A7-47409F15B1C5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1:22.379" v="266" actId="1076"/>
          <ac:spMkLst>
            <pc:docMk/>
            <pc:sldMk cId="0" sldId="268"/>
            <ac:spMk id="17" creationId="{726CEE33-42D6-45BB-9A80-9C441B38BD94}"/>
          </ac:spMkLst>
        </pc:spChg>
        <pc:spChg chg="del mod">
          <ac:chgData name="Johnson, Kathy" userId="S::kjohnson@gwinnetttech.edu::bc454295-a45c-4866-b0f4-dd150e906dc9" providerId="AD" clId="Web-{DA15E447-F2C4-91E3-0BD0-60CAE8E6258F}" dt="2023-09-06T17:28:24.420" v="210"/>
          <ac:spMkLst>
            <pc:docMk/>
            <pc:sldMk cId="0" sldId="268"/>
            <ac:spMk id="19460" creationId="{BE5B2745-CECC-4876-B1C3-1C2884656EAC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30:13.236" v="249" actId="1076"/>
          <ac:spMkLst>
            <pc:docMk/>
            <pc:sldMk cId="0" sldId="268"/>
            <ac:spMk id="19461" creationId="{A8E87F63-0216-44EA-A14F-D19357EF8922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29:46.594" v="244" actId="1076"/>
          <ac:spMkLst>
            <pc:docMk/>
            <pc:sldMk cId="0" sldId="268"/>
            <ac:spMk id="19462" creationId="{13CB9699-FE48-43A7-BE62-226E208FD03B}"/>
          </ac:spMkLst>
        </pc:spChg>
        <pc:picChg chg="mod">
          <ac:chgData name="Johnson, Kathy" userId="S::kjohnson@gwinnetttech.edu::bc454295-a45c-4866-b0f4-dd150e906dc9" providerId="AD" clId="Web-{DA15E447-F2C4-91E3-0BD0-60CAE8E6258F}" dt="2023-09-06T17:30:06.204" v="248" actId="14100"/>
          <ac:picMkLst>
            <pc:docMk/>
            <pc:sldMk cId="0" sldId="268"/>
            <ac:picMk id="19464" creationId="{1D2A1F38-5183-4E06-A077-3E99AE9428CE}"/>
          </ac:picMkLst>
        </pc:picChg>
        <pc:picChg chg="mod">
          <ac:chgData name="Johnson, Kathy" userId="S::kjohnson@gwinnetttech.edu::bc454295-a45c-4866-b0f4-dd150e906dc9" providerId="AD" clId="Web-{DA15E447-F2C4-91E3-0BD0-60CAE8E6258F}" dt="2023-09-06T17:30:01.079" v="247" actId="1076"/>
          <ac:picMkLst>
            <pc:docMk/>
            <pc:sldMk cId="0" sldId="268"/>
            <ac:picMk id="19465" creationId="{97F46E1B-69FF-41F1-9BA0-B9B19CB2443B}"/>
          </ac:picMkLst>
        </pc:picChg>
      </pc:sldChg>
      <pc:sldChg chg="addSp delSp modSp mod setBg setClrOvrMap">
        <pc:chgData name="Johnson, Kathy" userId="S::kjohnson@gwinnetttech.edu::bc454295-a45c-4866-b0f4-dd150e906dc9" providerId="AD" clId="Web-{DA15E447-F2C4-91E3-0BD0-60CAE8E6258F}" dt="2023-09-06T17:40:39.038" v="492"/>
        <pc:sldMkLst>
          <pc:docMk/>
          <pc:sldMk cId="0" sldId="269"/>
        </pc:sldMkLst>
        <pc:spChg chg="mod">
          <ac:chgData name="Johnson, Kathy" userId="S::kjohnson@gwinnetttech.edu::bc454295-a45c-4866-b0f4-dd150e906dc9" providerId="AD" clId="Web-{DA15E447-F2C4-91E3-0BD0-60CAE8E6258F}" dt="2023-09-06T17:40:39.038" v="492"/>
          <ac:spMkLst>
            <pc:docMk/>
            <pc:sldMk cId="0" sldId="269"/>
            <ac:spMk id="2" creationId="{9E8AD9BB-DD60-4E03-A704-A35BB7FC9C9B}"/>
          </ac:spMkLst>
        </pc:spChg>
        <pc:spChg chg="del">
          <ac:chgData name="Johnson, Kathy" userId="S::kjohnson@gwinnetttech.edu::bc454295-a45c-4866-b0f4-dd150e906dc9" providerId="AD" clId="Web-{DA15E447-F2C4-91E3-0BD0-60CAE8E6258F}" dt="2023-09-06T17:40:14.022" v="491"/>
          <ac:spMkLst>
            <pc:docMk/>
            <pc:sldMk cId="0" sldId="269"/>
            <ac:spMk id="4" creationId="{D45A3DFE-7BDC-4C67-BA2D-090AD75D59E5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0:39.038" v="492"/>
          <ac:spMkLst>
            <pc:docMk/>
            <pc:sldMk cId="0" sldId="269"/>
            <ac:spMk id="5" creationId="{2721E15E-4703-42F5-B4AE-F2C15F6AE75E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40:39.038" v="492"/>
          <ac:spMkLst>
            <pc:docMk/>
            <pc:sldMk cId="0" sldId="269"/>
            <ac:spMk id="10" creationId="{C9686419-69F8-44A8-9B5E-7BC030CD9F15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40:39.038" v="492"/>
          <ac:spMkLst>
            <pc:docMk/>
            <pc:sldMk cId="0" sldId="269"/>
            <ac:spMk id="12" creationId="{1F372B2F-CACA-42BB-A747-77D0AAC79908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40:39.038" v="492"/>
          <ac:spMkLst>
            <pc:docMk/>
            <pc:sldMk cId="0" sldId="269"/>
            <ac:spMk id="14" creationId="{07311828-E0E9-43DD-81AC-CFD55A34D975}"/>
          </ac:spMkLst>
        </pc:spChg>
      </pc:sldChg>
      <pc:sldChg chg="delSp modSp">
        <pc:chgData name="Johnson, Kathy" userId="S::kjohnson@gwinnetttech.edu::bc454295-a45c-4866-b0f4-dd150e906dc9" providerId="AD" clId="Web-{DA15E447-F2C4-91E3-0BD0-60CAE8E6258F}" dt="2023-09-06T17:44:17.686" v="500" actId="20577"/>
        <pc:sldMkLst>
          <pc:docMk/>
          <pc:sldMk cId="0" sldId="270"/>
        </pc:sldMkLst>
        <pc:spChg chg="del">
          <ac:chgData name="Johnson, Kathy" userId="S::kjohnson@gwinnetttech.edu::bc454295-a45c-4866-b0f4-dd150e906dc9" providerId="AD" clId="Web-{DA15E447-F2C4-91E3-0BD0-60CAE8E6258F}" dt="2023-09-06T17:40:56.757" v="493"/>
          <ac:spMkLst>
            <pc:docMk/>
            <pc:sldMk cId="0" sldId="270"/>
            <ac:spMk id="3" creationId="{396A7B99-538D-4BC4-B0D3-65E1D122466C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4:17.686" v="500" actId="20577"/>
          <ac:spMkLst>
            <pc:docMk/>
            <pc:sldMk cId="0" sldId="270"/>
            <ac:spMk id="19459" creationId="{4D4BED69-7C3E-4138-90CC-D736770E3D61}"/>
          </ac:spMkLst>
        </pc:spChg>
      </pc:sldChg>
      <pc:sldChg chg="addSp delSp modSp mod setBg setClrOvrMap">
        <pc:chgData name="Johnson, Kathy" userId="S::kjohnson@gwinnetttech.edu::bc454295-a45c-4866-b0f4-dd150e906dc9" providerId="AD" clId="Web-{DA15E447-F2C4-91E3-0BD0-60CAE8E6258F}" dt="2023-09-06T17:22:33.032" v="81" actId="1076"/>
        <pc:sldMkLst>
          <pc:docMk/>
          <pc:sldMk cId="0" sldId="271"/>
        </pc:sldMkLst>
        <pc:spChg chg="del">
          <ac:chgData name="Johnson, Kathy" userId="S::kjohnson@gwinnetttech.edu::bc454295-a45c-4866-b0f4-dd150e906dc9" providerId="AD" clId="Web-{DA15E447-F2C4-91E3-0BD0-60CAE8E6258F}" dt="2023-09-06T16:59:32.463" v="64"/>
          <ac:spMkLst>
            <pc:docMk/>
            <pc:sldMk cId="0" sldId="271"/>
            <ac:spMk id="2" creationId="{FCEE6AE9-ABF5-409A-8B46-57BB091736F2}"/>
          </ac:spMkLst>
        </pc:spChg>
        <pc:spChg chg="del mod">
          <ac:chgData name="Johnson, Kathy" userId="S::kjohnson@gwinnetttech.edu::bc454295-a45c-4866-b0f4-dd150e906dc9" providerId="AD" clId="Web-{DA15E447-F2C4-91E3-0BD0-60CAE8E6258F}" dt="2023-09-06T17:00:37.059" v="74"/>
          <ac:spMkLst>
            <pc:docMk/>
            <pc:sldMk cId="0" sldId="271"/>
            <ac:spMk id="4" creationId="{E998C155-E0ED-4E24-9564-394064170CE6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00:03.824" v="65"/>
          <ac:spMkLst>
            <pc:docMk/>
            <pc:sldMk cId="0" sldId="271"/>
            <ac:spMk id="5" creationId="{E3EA686C-DF48-46C3-A578-5101FD6E228C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7:22:33.032" v="81" actId="1076"/>
          <ac:spMkLst>
            <pc:docMk/>
            <pc:sldMk cId="0" sldId="271"/>
            <ac:spMk id="17413" creationId="{1527DEAA-355F-4E71-A3B7-6333772CE096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00:03.824" v="65"/>
          <ac:spMkLst>
            <pc:docMk/>
            <pc:sldMk cId="0" sldId="271"/>
            <ac:spMk id="17419" creationId="{094E213D-3FA7-4D59-80B5-015897DCAFCA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00:03.824" v="65"/>
          <ac:spMkLst>
            <pc:docMk/>
            <pc:sldMk cId="0" sldId="271"/>
            <ac:spMk id="17421" creationId="{0D63BE23-20C0-4F37-860E-0892A4DE083B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7:00:03.824" v="65"/>
          <ac:spMkLst>
            <pc:docMk/>
            <pc:sldMk cId="0" sldId="271"/>
            <ac:spMk id="17423" creationId="{D49AB149-D0D3-42EA-8B4C-F39E213AE222}"/>
          </ac:spMkLst>
        </pc:spChg>
        <pc:picChg chg="mod ord">
          <ac:chgData name="Johnson, Kathy" userId="S::kjohnson@gwinnetttech.edu::bc454295-a45c-4866-b0f4-dd150e906dc9" providerId="AD" clId="Web-{DA15E447-F2C4-91E3-0BD0-60CAE8E6258F}" dt="2023-09-06T17:00:03.824" v="65"/>
          <ac:picMkLst>
            <pc:docMk/>
            <pc:sldMk cId="0" sldId="271"/>
            <ac:picMk id="17414" creationId="{FF12A3D1-3C35-4F6C-9472-DBB3CC039537}"/>
          </ac:picMkLst>
        </pc:picChg>
      </pc:sldChg>
      <pc:sldChg chg="addSp delSp modSp mod setBg">
        <pc:chgData name="Johnson, Kathy" userId="S::kjohnson@gwinnetttech.edu::bc454295-a45c-4866-b0f4-dd150e906dc9" providerId="AD" clId="Web-{DA15E447-F2C4-91E3-0BD0-60CAE8E6258F}" dt="2023-09-06T16:59:05.510" v="63"/>
        <pc:sldMkLst>
          <pc:docMk/>
          <pc:sldMk cId="0" sldId="272"/>
        </pc:sldMkLst>
        <pc:spChg chg="del">
          <ac:chgData name="Johnson, Kathy" userId="S::kjohnson@gwinnetttech.edu::bc454295-a45c-4866-b0f4-dd150e906dc9" providerId="AD" clId="Web-{DA15E447-F2C4-91E3-0BD0-60CAE8E6258F}" dt="2023-09-06T16:58:34.509" v="58"/>
          <ac:spMkLst>
            <pc:docMk/>
            <pc:sldMk cId="0" sldId="272"/>
            <ac:spMk id="2" creationId="{5A5A43A8-A555-4A95-86B2-3016B65EFCFF}"/>
          </ac:spMkLst>
        </pc:spChg>
        <pc:spChg chg="del">
          <ac:chgData name="Johnson, Kathy" userId="S::kjohnson@gwinnetttech.edu::bc454295-a45c-4866-b0f4-dd150e906dc9" providerId="AD" clId="Web-{DA15E447-F2C4-91E3-0BD0-60CAE8E6258F}" dt="2023-09-06T16:58:39.118" v="59"/>
          <ac:spMkLst>
            <pc:docMk/>
            <pc:sldMk cId="0" sldId="272"/>
            <ac:spMk id="4" creationId="{564186D7-B670-456B-B310-8CA7FD84924D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6:59:05.510" v="63"/>
          <ac:spMkLst>
            <pc:docMk/>
            <pc:sldMk cId="0" sldId="272"/>
            <ac:spMk id="5" creationId="{24FA76A7-CEFF-4FB9-86B4-FF0DFC46BE7A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6:59:05.510" v="63"/>
          <ac:spMkLst>
            <pc:docMk/>
            <pc:sldMk cId="0" sldId="272"/>
            <ac:spMk id="16389" creationId="{3F19A769-C181-4AE2-8BA5-5EF0A671FE4A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8:59.041" v="61"/>
          <ac:spMkLst>
            <pc:docMk/>
            <pc:sldMk cId="0" sldId="272"/>
            <ac:spMk id="16394" creationId="{3BFBA67F-0D4D-4C2E-A1D7-82D080A4B3AD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8:59.041" v="61"/>
          <ac:spMkLst>
            <pc:docMk/>
            <pc:sldMk cId="0" sldId="272"/>
            <ac:spMk id="16396" creationId="{EFA2AC96-1E47-421C-A03F-F98E354EB4E6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9:05.510" v="63"/>
          <ac:spMkLst>
            <pc:docMk/>
            <pc:sldMk cId="0" sldId="272"/>
            <ac:spMk id="16398" creationId="{9B38859A-4AD9-4310-926C-1C615668CCA2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6:59:05.510" v="63"/>
          <ac:spMkLst>
            <pc:docMk/>
            <pc:sldMk cId="0" sldId="272"/>
            <ac:spMk id="16399" creationId="{EFA2AC96-1E47-421C-A03F-F98E354EB4E6}"/>
          </ac:spMkLst>
        </pc:spChg>
      </pc:sldChg>
      <pc:sldChg chg="delSp modSp">
        <pc:chgData name="Johnson, Kathy" userId="S::kjohnson@gwinnetttech.edu::bc454295-a45c-4866-b0f4-dd150e906dc9" providerId="AD" clId="Web-{DA15E447-F2C4-91E3-0BD0-60CAE8E6258F}" dt="2023-09-06T18:02:04.441" v="521" actId="14100"/>
        <pc:sldMkLst>
          <pc:docMk/>
          <pc:sldMk cId="0" sldId="273"/>
        </pc:sldMkLst>
        <pc:spChg chg="del">
          <ac:chgData name="Johnson, Kathy" userId="S::kjohnson@gwinnetttech.edu::bc454295-a45c-4866-b0f4-dd150e906dc9" providerId="AD" clId="Web-{DA15E447-F2C4-91E3-0BD0-60CAE8E6258F}" dt="2023-09-06T17:45:55.346" v="514"/>
          <ac:spMkLst>
            <pc:docMk/>
            <pc:sldMk cId="0" sldId="273"/>
            <ac:spMk id="4" creationId="{ECF113D4-D6E0-4B2E-8CE8-01031475DCF4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8:02:04.441" v="521" actId="14100"/>
          <ac:spMkLst>
            <pc:docMk/>
            <pc:sldMk cId="0" sldId="273"/>
            <ac:spMk id="6" creationId="{68C9C5AE-5737-463C-99A9-08A3DA810419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6:22.222" v="517"/>
          <ac:spMkLst>
            <pc:docMk/>
            <pc:sldMk cId="0" sldId="273"/>
            <ac:spMk id="8" creationId="{17737BDB-77CE-496F-BF78-7690A54FE665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7:46:01.299" v="515" actId="14100"/>
          <ac:spMkLst>
            <pc:docMk/>
            <pc:sldMk cId="0" sldId="273"/>
            <ac:spMk id="24581" creationId="{3D978155-4263-4382-BDD0-F8A8C823B0C1}"/>
          </ac:spMkLst>
        </pc:spChg>
        <pc:picChg chg="mod">
          <ac:chgData name="Johnson, Kathy" userId="S::kjohnson@gwinnetttech.edu::bc454295-a45c-4866-b0f4-dd150e906dc9" providerId="AD" clId="Web-{DA15E447-F2C4-91E3-0BD0-60CAE8E6258F}" dt="2023-09-06T17:46:31.972" v="519" actId="1076"/>
          <ac:picMkLst>
            <pc:docMk/>
            <pc:sldMk cId="0" sldId="273"/>
            <ac:picMk id="24583" creationId="{ECD2724B-D506-49EB-8243-9910D060E553}"/>
          </ac:picMkLst>
        </pc:picChg>
      </pc:sldChg>
      <pc:sldChg chg="delSp">
        <pc:chgData name="Johnson, Kathy" userId="S::kjohnson@gwinnetttech.edu::bc454295-a45c-4866-b0f4-dd150e906dc9" providerId="AD" clId="Web-{DA15E447-F2C4-91E3-0BD0-60CAE8E6258F}" dt="2023-09-06T18:08:30.314" v="522"/>
        <pc:sldMkLst>
          <pc:docMk/>
          <pc:sldMk cId="0" sldId="274"/>
        </pc:sldMkLst>
        <pc:spChg chg="del">
          <ac:chgData name="Johnson, Kathy" userId="S::kjohnson@gwinnetttech.edu::bc454295-a45c-4866-b0f4-dd150e906dc9" providerId="AD" clId="Web-{DA15E447-F2C4-91E3-0BD0-60CAE8E6258F}" dt="2023-09-06T18:08:30.314" v="522"/>
          <ac:spMkLst>
            <pc:docMk/>
            <pc:sldMk cId="0" sldId="274"/>
            <ac:spMk id="4" creationId="{D909C952-2B52-4E88-86D1-91EC76B74313}"/>
          </ac:spMkLst>
        </pc:spChg>
      </pc:sldChg>
      <pc:sldChg chg="addSp delSp modSp mod ord setBg">
        <pc:chgData name="Johnson, Kathy" userId="S::kjohnson@gwinnetttech.edu::bc454295-a45c-4866-b0f4-dd150e906dc9" providerId="AD" clId="Web-{DA15E447-F2C4-91E3-0BD0-60CAE8E6258F}" dt="2023-09-06T18:26:01.381" v="571"/>
        <pc:sldMkLst>
          <pc:docMk/>
          <pc:sldMk cId="0" sldId="275"/>
        </pc:sldMkLst>
        <pc:spChg chg="del mod ord">
          <ac:chgData name="Johnson, Kathy" userId="S::kjohnson@gwinnetttech.edu::bc454295-a45c-4866-b0f4-dd150e906dc9" providerId="AD" clId="Web-{DA15E447-F2C4-91E3-0BD0-60CAE8E6258F}" dt="2023-09-06T18:10:28.787" v="525"/>
          <ac:spMkLst>
            <pc:docMk/>
            <pc:sldMk cId="0" sldId="275"/>
            <ac:spMk id="4" creationId="{C9F280CD-9A72-49CD-B395-854E86259A03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8:10:32.646" v="526"/>
          <ac:spMkLst>
            <pc:docMk/>
            <pc:sldMk cId="0" sldId="275"/>
            <ac:spMk id="5" creationId="{A8E0EF56-CE3E-43F1-829A-67994FA6FCF0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8:10:32.646" v="526"/>
          <ac:spMkLst>
            <pc:docMk/>
            <pc:sldMk cId="0" sldId="275"/>
            <ac:spMk id="6" creationId="{43787896-F7FB-400E-A093-D5BE35916DE3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8:10:32.646" v="526"/>
          <ac:spMkLst>
            <pc:docMk/>
            <pc:sldMk cId="0" sldId="275"/>
            <ac:spMk id="26629" creationId="{DCC63FF6-FB2D-4F73-9306-642595135EAB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8:10:32.646" v="526"/>
          <ac:spMkLst>
            <pc:docMk/>
            <pc:sldMk cId="0" sldId="275"/>
            <ac:spMk id="26640" creationId="{4DE0D6BE-330A-422D-9BD9-1E18F73C6E1E}"/>
          </ac:spMkLst>
        </pc:spChg>
        <pc:picChg chg="add mod">
          <ac:chgData name="Johnson, Kathy" userId="S::kjohnson@gwinnetttech.edu::bc454295-a45c-4866-b0f4-dd150e906dc9" providerId="AD" clId="Web-{DA15E447-F2C4-91E3-0BD0-60CAE8E6258F}" dt="2023-09-06T18:10:32.646" v="526"/>
          <ac:picMkLst>
            <pc:docMk/>
            <pc:sldMk cId="0" sldId="275"/>
            <ac:picMk id="26631" creationId="{7A0DFBEF-98C2-4A24-776C-D3673966BD33}"/>
          </ac:picMkLst>
        </pc:picChg>
        <pc:cxnChg chg="add del">
          <ac:chgData name="Johnson, Kathy" userId="S::kjohnson@gwinnetttech.edu::bc454295-a45c-4866-b0f4-dd150e906dc9" providerId="AD" clId="Web-{DA15E447-F2C4-91E3-0BD0-60CAE8E6258F}" dt="2023-09-06T18:10:32.646" v="526"/>
          <ac:cxnSpMkLst>
            <pc:docMk/>
            <pc:sldMk cId="0" sldId="275"/>
            <ac:cxnSpMk id="26635" creationId="{E2A31A05-19BB-4F84-9402-E8569CBDBDB3}"/>
          </ac:cxnSpMkLst>
        </pc:cxnChg>
      </pc:sldChg>
      <pc:sldChg chg="delSp modSp mod setBg">
        <pc:chgData name="Johnson, Kathy" userId="S::kjohnson@gwinnetttech.edu::bc454295-a45c-4866-b0f4-dd150e906dc9" providerId="AD" clId="Web-{DA15E447-F2C4-91E3-0BD0-60CAE8E6258F}" dt="2023-09-06T18:23:04.562" v="567" actId="1076"/>
        <pc:sldMkLst>
          <pc:docMk/>
          <pc:sldMk cId="0" sldId="276"/>
        </pc:sldMkLst>
        <pc:spChg chg="del">
          <ac:chgData name="Johnson, Kathy" userId="S::kjohnson@gwinnetttech.edu::bc454295-a45c-4866-b0f4-dd150e906dc9" providerId="AD" clId="Web-{DA15E447-F2C4-91E3-0BD0-60CAE8E6258F}" dt="2023-09-06T18:11:49.196" v="528"/>
          <ac:spMkLst>
            <pc:docMk/>
            <pc:sldMk cId="0" sldId="276"/>
            <ac:spMk id="4" creationId="{E26C7F83-0A33-4C5C-8B43-325EF70B88E3}"/>
          </ac:spMkLst>
        </pc:spChg>
        <pc:spChg chg="mod ord">
          <ac:chgData name="Johnson, Kathy" userId="S::kjohnson@gwinnetttech.edu::bc454295-a45c-4866-b0f4-dd150e906dc9" providerId="AD" clId="Web-{DA15E447-F2C4-91E3-0BD0-60CAE8E6258F}" dt="2023-09-06T18:12:08.196" v="530"/>
          <ac:spMkLst>
            <pc:docMk/>
            <pc:sldMk cId="0" sldId="276"/>
            <ac:spMk id="5" creationId="{14ADA975-AE6D-43F2-A3E9-DC31CCEE3B1F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8:12:08.196" v="530"/>
          <ac:spMkLst>
            <pc:docMk/>
            <pc:sldMk cId="0" sldId="276"/>
            <ac:spMk id="6" creationId="{CC11C54C-0B7D-4720-A9EA-798704A905E0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8:22:57.093" v="566" actId="14100"/>
          <ac:spMkLst>
            <pc:docMk/>
            <pc:sldMk cId="0" sldId="276"/>
            <ac:spMk id="27653" creationId="{FF374E0B-CB26-44A5-8525-71AE096EDBC4}"/>
          </ac:spMkLst>
        </pc:spChg>
        <pc:picChg chg="mod">
          <ac:chgData name="Johnson, Kathy" userId="S::kjohnson@gwinnetttech.edu::bc454295-a45c-4866-b0f4-dd150e906dc9" providerId="AD" clId="Web-{DA15E447-F2C4-91E3-0BD0-60CAE8E6258F}" dt="2023-09-06T18:23:04.562" v="567" actId="1076"/>
          <ac:picMkLst>
            <pc:docMk/>
            <pc:sldMk cId="0" sldId="276"/>
            <ac:picMk id="27654" creationId="{CBED13BC-E6DB-4627-9611-42266E329881}"/>
          </ac:picMkLst>
        </pc:picChg>
      </pc:sldChg>
      <pc:sldChg chg="addSp delSp modSp">
        <pc:chgData name="Johnson, Kathy" userId="S::kjohnson@gwinnetttech.edu::bc454295-a45c-4866-b0f4-dd150e906dc9" providerId="AD" clId="Web-{DA15E447-F2C4-91E3-0BD0-60CAE8E6258F}" dt="2023-09-06T18:26:48.789" v="580" actId="1076"/>
        <pc:sldMkLst>
          <pc:docMk/>
          <pc:sldMk cId="0" sldId="277"/>
        </pc:sldMkLst>
        <pc:spChg chg="add del mod">
          <ac:chgData name="Johnson, Kathy" userId="S::kjohnson@gwinnetttech.edu::bc454295-a45c-4866-b0f4-dd150e906dc9" providerId="AD" clId="Web-{DA15E447-F2C4-91E3-0BD0-60CAE8E6258F}" dt="2023-09-06T18:13:23.980" v="536"/>
          <ac:spMkLst>
            <pc:docMk/>
            <pc:sldMk cId="0" sldId="277"/>
            <ac:spMk id="3" creationId="{CE0E94F5-763D-1D9B-9317-8B846D76CF23}"/>
          </ac:spMkLst>
        </pc:spChg>
        <pc:spChg chg="del">
          <ac:chgData name="Johnson, Kathy" userId="S::kjohnson@gwinnetttech.edu::bc454295-a45c-4866-b0f4-dd150e906dc9" providerId="AD" clId="Web-{DA15E447-F2C4-91E3-0BD0-60CAE8E6258F}" dt="2023-09-06T18:12:44.072" v="531"/>
          <ac:spMkLst>
            <pc:docMk/>
            <pc:sldMk cId="0" sldId="277"/>
            <ac:spMk id="4" creationId="{083BAB2A-4DC6-433E-B97C-B33CE3F0113A}"/>
          </ac:spMkLst>
        </pc:spChg>
        <pc:spChg chg="mod">
          <ac:chgData name="Johnson, Kathy" userId="S::kjohnson@gwinnetttech.edu::bc454295-a45c-4866-b0f4-dd150e906dc9" providerId="AD" clId="Web-{DA15E447-F2C4-91E3-0BD0-60CAE8E6258F}" dt="2023-09-06T18:26:48.789" v="580" actId="1076"/>
          <ac:spMkLst>
            <pc:docMk/>
            <pc:sldMk cId="0" sldId="277"/>
            <ac:spMk id="28677" creationId="{20E4C261-9733-401D-A100-1D09EBD46070}"/>
          </ac:spMkLst>
        </pc:spChg>
        <pc:picChg chg="add del mod">
          <ac:chgData name="Johnson, Kathy" userId="S::kjohnson@gwinnetttech.edu::bc454295-a45c-4866-b0f4-dd150e906dc9" providerId="AD" clId="Web-{DA15E447-F2C4-91E3-0BD0-60CAE8E6258F}" dt="2023-09-06T18:13:23.980" v="537"/>
          <ac:picMkLst>
            <pc:docMk/>
            <pc:sldMk cId="0" sldId="277"/>
            <ac:picMk id="2" creationId="{B4EBFB1E-6703-D3CE-5307-E0B502172563}"/>
          </ac:picMkLst>
        </pc:picChg>
      </pc:sldChg>
      <pc:sldChg chg="addSp delSp modSp add replId">
        <pc:chgData name="Johnson, Kathy" userId="S::kjohnson@gwinnetttech.edu::bc454295-a45c-4866-b0f4-dd150e906dc9" providerId="AD" clId="Web-{DA15E447-F2C4-91E3-0BD0-60CAE8E6258F}" dt="2023-09-06T18:23:22.735" v="569" actId="20577"/>
        <pc:sldMkLst>
          <pc:docMk/>
          <pc:sldMk cId="491866769" sldId="278"/>
        </pc:sldMkLst>
        <pc:spChg chg="mod">
          <ac:chgData name="Johnson, Kathy" userId="S::kjohnson@gwinnetttech.edu::bc454295-a45c-4866-b0f4-dd150e906dc9" providerId="AD" clId="Web-{DA15E447-F2C4-91E3-0BD0-60CAE8E6258F}" dt="2023-09-06T18:23:22.735" v="569" actId="20577"/>
          <ac:spMkLst>
            <pc:docMk/>
            <pc:sldMk cId="491866769" sldId="278"/>
            <ac:spMk id="27653" creationId="{FF374E0B-CB26-44A5-8525-71AE096EDBC4}"/>
          </ac:spMkLst>
        </pc:spChg>
        <pc:spChg chg="add del">
          <ac:chgData name="Johnson, Kathy" userId="S::kjohnson@gwinnetttech.edu::bc454295-a45c-4866-b0f4-dd150e906dc9" providerId="AD" clId="Web-{DA15E447-F2C4-91E3-0BD0-60CAE8E6258F}" dt="2023-09-06T18:15:35.297" v="544"/>
          <ac:spMkLst>
            <pc:docMk/>
            <pc:sldMk cId="491866769" sldId="278"/>
            <ac:spMk id="27658" creationId="{4DE0D6BE-330A-422D-9BD9-1E18F73C6E1E}"/>
          </ac:spMkLst>
        </pc:spChg>
        <pc:spChg chg="add">
          <ac:chgData name="Johnson, Kathy" userId="S::kjohnson@gwinnetttech.edu::bc454295-a45c-4866-b0f4-dd150e906dc9" providerId="AD" clId="Web-{DA15E447-F2C4-91E3-0BD0-60CAE8E6258F}" dt="2023-09-06T18:15:35.360" v="545"/>
          <ac:spMkLst>
            <pc:docMk/>
            <pc:sldMk cId="491866769" sldId="278"/>
            <ac:spMk id="27660" creationId="{8303E62F-257C-43A0-BEF7-E0DECD856D26}"/>
          </ac:spMkLst>
        </pc:spChg>
        <pc:picChg chg="add mod ord">
          <ac:chgData name="Johnson, Kathy" userId="S::kjohnson@gwinnetttech.edu::bc454295-a45c-4866-b0f4-dd150e906dc9" providerId="AD" clId="Web-{DA15E447-F2C4-91E3-0BD0-60CAE8E6258F}" dt="2023-09-06T18:15:35.360" v="545"/>
          <ac:picMkLst>
            <pc:docMk/>
            <pc:sldMk cId="491866769" sldId="278"/>
            <ac:picMk id="2" creationId="{DF329B62-E386-463D-6796-600E01931D49}"/>
          </ac:picMkLst>
        </pc:picChg>
        <pc:picChg chg="del">
          <ac:chgData name="Johnson, Kathy" userId="S::kjohnson@gwinnetttech.edu::bc454295-a45c-4866-b0f4-dd150e906dc9" providerId="AD" clId="Web-{DA15E447-F2C4-91E3-0BD0-60CAE8E6258F}" dt="2023-09-06T18:15:23.890" v="542"/>
          <ac:picMkLst>
            <pc:docMk/>
            <pc:sldMk cId="491866769" sldId="278"/>
            <ac:picMk id="27654" creationId="{CBED13BC-E6DB-4627-9611-42266E32988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1-04-25T14:17:52.235" idx="1">
    <p:pos x="106" y="106"/>
    <p:text/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BE9AB3-0886-4B12-8F1C-E41E4A12EF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CF8D25-5697-4D64-A462-20462BA52740}">
      <dgm:prSet/>
      <dgm:spPr/>
      <dgm:t>
        <a:bodyPr/>
        <a:lstStyle/>
        <a:p>
          <a:r>
            <a:rPr lang="en-US" b="1" dirty="0"/>
            <a:t>Shorter pulse length</a:t>
          </a:r>
          <a:endParaRPr lang="en-US" dirty="0"/>
        </a:p>
      </dgm:t>
    </dgm:pt>
    <dgm:pt modelId="{E9D7CE8F-66D7-45EA-A441-914C88A4DBF4}" type="parTrans" cxnId="{00884167-9818-4AF3-B91A-19D25FD89F83}">
      <dgm:prSet/>
      <dgm:spPr/>
      <dgm:t>
        <a:bodyPr/>
        <a:lstStyle/>
        <a:p>
          <a:endParaRPr lang="en-US"/>
        </a:p>
      </dgm:t>
    </dgm:pt>
    <dgm:pt modelId="{803FF40D-CB99-4C00-B223-523DAD2C86F6}" type="sibTrans" cxnId="{00884167-9818-4AF3-B91A-19D25FD89F83}">
      <dgm:prSet/>
      <dgm:spPr/>
      <dgm:t>
        <a:bodyPr/>
        <a:lstStyle/>
        <a:p>
          <a:endParaRPr lang="en-US"/>
        </a:p>
      </dgm:t>
    </dgm:pt>
    <dgm:pt modelId="{5F3D8812-670D-4B07-B7F9-B57EE922FA29}">
      <dgm:prSet/>
      <dgm:spPr/>
      <dgm:t>
        <a:bodyPr/>
        <a:lstStyle/>
        <a:p>
          <a:r>
            <a:rPr lang="en-US" b="1" dirty="0"/>
            <a:t>Shorter pulse duration</a:t>
          </a:r>
          <a:endParaRPr lang="en-US" dirty="0"/>
        </a:p>
      </dgm:t>
    </dgm:pt>
    <dgm:pt modelId="{987D9B12-4D91-4D5B-8D09-72B3D4D09CE5}" type="parTrans" cxnId="{E62201AD-72FB-4ECD-810A-F8E3353F4377}">
      <dgm:prSet/>
      <dgm:spPr/>
      <dgm:t>
        <a:bodyPr/>
        <a:lstStyle/>
        <a:p>
          <a:endParaRPr lang="en-US"/>
        </a:p>
      </dgm:t>
    </dgm:pt>
    <dgm:pt modelId="{B731FA3E-06A3-4463-B24A-A81B221733B1}" type="sibTrans" cxnId="{E62201AD-72FB-4ECD-810A-F8E3353F4377}">
      <dgm:prSet/>
      <dgm:spPr/>
      <dgm:t>
        <a:bodyPr/>
        <a:lstStyle/>
        <a:p>
          <a:endParaRPr lang="en-US"/>
        </a:p>
      </dgm:t>
    </dgm:pt>
    <dgm:pt modelId="{4C5940A5-0E2F-4DF4-81B2-1A2790A52388}">
      <dgm:prSet/>
      <dgm:spPr/>
      <dgm:t>
        <a:bodyPr/>
        <a:lstStyle/>
        <a:p>
          <a:r>
            <a:rPr lang="en-US" b="1" dirty="0"/>
            <a:t>Higher frequencies (shorter wavelength)</a:t>
          </a:r>
          <a:endParaRPr lang="en-US" dirty="0"/>
        </a:p>
      </dgm:t>
    </dgm:pt>
    <dgm:pt modelId="{D2A7AE4E-797C-4156-B6C4-A62F134B8C0A}" type="parTrans" cxnId="{2B146CB5-3C48-4690-942F-912A8692852C}">
      <dgm:prSet/>
      <dgm:spPr/>
      <dgm:t>
        <a:bodyPr/>
        <a:lstStyle/>
        <a:p>
          <a:endParaRPr lang="en-US"/>
        </a:p>
      </dgm:t>
    </dgm:pt>
    <dgm:pt modelId="{0A579DB7-1313-4DBA-BF4F-00255056E6C5}" type="sibTrans" cxnId="{2B146CB5-3C48-4690-942F-912A8692852C}">
      <dgm:prSet/>
      <dgm:spPr/>
      <dgm:t>
        <a:bodyPr/>
        <a:lstStyle/>
        <a:p>
          <a:endParaRPr lang="en-US"/>
        </a:p>
      </dgm:t>
    </dgm:pt>
    <dgm:pt modelId="{915195E5-8CDE-403C-9D00-975F43C09C1B}">
      <dgm:prSet/>
      <dgm:spPr/>
      <dgm:t>
        <a:bodyPr/>
        <a:lstStyle/>
        <a:p>
          <a:r>
            <a:rPr lang="en-US" b="1" dirty="0"/>
            <a:t>Fewer cycles per pulse (less ringing)</a:t>
          </a:r>
          <a:endParaRPr lang="en-US" dirty="0"/>
        </a:p>
      </dgm:t>
    </dgm:pt>
    <dgm:pt modelId="{132A0A02-A4D9-4BA0-A773-BD5D5A6F4D20}" type="parTrans" cxnId="{B89A3926-1FDF-4D4A-BEE8-B2EAA98D81E5}">
      <dgm:prSet/>
      <dgm:spPr/>
      <dgm:t>
        <a:bodyPr/>
        <a:lstStyle/>
        <a:p>
          <a:endParaRPr lang="en-US"/>
        </a:p>
      </dgm:t>
    </dgm:pt>
    <dgm:pt modelId="{BB35BC3D-DD91-4C47-B803-D5435D0DB27B}" type="sibTrans" cxnId="{B89A3926-1FDF-4D4A-BEE8-B2EAA98D81E5}">
      <dgm:prSet/>
      <dgm:spPr/>
      <dgm:t>
        <a:bodyPr/>
        <a:lstStyle/>
        <a:p>
          <a:endParaRPr lang="en-US"/>
        </a:p>
      </dgm:t>
    </dgm:pt>
    <dgm:pt modelId="{644E93CD-F993-41CA-80E7-F91F206E4FC2}">
      <dgm:prSet/>
      <dgm:spPr/>
      <dgm:t>
        <a:bodyPr/>
        <a:lstStyle/>
        <a:p>
          <a:r>
            <a:rPr lang="en-US" b="1" dirty="0"/>
            <a:t>Lower numeric values = higher axial res.</a:t>
          </a:r>
          <a:endParaRPr lang="en-US" dirty="0"/>
        </a:p>
      </dgm:t>
    </dgm:pt>
    <dgm:pt modelId="{52D843A4-C891-4A3B-BD0A-C99442DBF87F}" type="parTrans" cxnId="{975CB3B2-53FF-40A1-B9D8-849D9CE99F83}">
      <dgm:prSet/>
      <dgm:spPr/>
      <dgm:t>
        <a:bodyPr/>
        <a:lstStyle/>
        <a:p>
          <a:endParaRPr lang="en-US"/>
        </a:p>
      </dgm:t>
    </dgm:pt>
    <dgm:pt modelId="{2D30AD7D-142F-4CD9-967A-074366BA196F}" type="sibTrans" cxnId="{975CB3B2-53FF-40A1-B9D8-849D9CE99F83}">
      <dgm:prSet/>
      <dgm:spPr/>
      <dgm:t>
        <a:bodyPr/>
        <a:lstStyle/>
        <a:p>
          <a:endParaRPr lang="en-US"/>
        </a:p>
      </dgm:t>
    </dgm:pt>
    <dgm:pt modelId="{816879A7-C2CE-4261-B204-0C7355B64ABD}" type="pres">
      <dgm:prSet presAssocID="{7BBE9AB3-0886-4B12-8F1C-E41E4A12EFDB}" presName="linear" presStyleCnt="0">
        <dgm:presLayoutVars>
          <dgm:animLvl val="lvl"/>
          <dgm:resizeHandles val="exact"/>
        </dgm:presLayoutVars>
      </dgm:prSet>
      <dgm:spPr/>
    </dgm:pt>
    <dgm:pt modelId="{4434AF4D-F095-4C25-A66E-383EE9CEA1BB}" type="pres">
      <dgm:prSet presAssocID="{35CF8D25-5697-4D64-A462-20462BA527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B0FEA4-3A8F-4AA9-99DB-3C086D18D00E}" type="pres">
      <dgm:prSet presAssocID="{803FF40D-CB99-4C00-B223-523DAD2C86F6}" presName="spacer" presStyleCnt="0"/>
      <dgm:spPr/>
    </dgm:pt>
    <dgm:pt modelId="{A3442CF4-E194-4344-B17A-74F10A97465F}" type="pres">
      <dgm:prSet presAssocID="{5F3D8812-670D-4B07-B7F9-B57EE922FA2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045B53-F1D5-4BEC-8CA3-2E5EA28EDC4E}" type="pres">
      <dgm:prSet presAssocID="{B731FA3E-06A3-4463-B24A-A81B221733B1}" presName="spacer" presStyleCnt="0"/>
      <dgm:spPr/>
    </dgm:pt>
    <dgm:pt modelId="{78E370A3-6B4F-44EE-BACF-BBF76C44709A}" type="pres">
      <dgm:prSet presAssocID="{4C5940A5-0E2F-4DF4-81B2-1A2790A523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CB58B87-7811-416B-992B-965F0E5155E7}" type="pres">
      <dgm:prSet presAssocID="{0A579DB7-1313-4DBA-BF4F-00255056E6C5}" presName="spacer" presStyleCnt="0"/>
      <dgm:spPr/>
    </dgm:pt>
    <dgm:pt modelId="{84782F62-8FF4-468C-9E52-674A66543624}" type="pres">
      <dgm:prSet presAssocID="{915195E5-8CDE-403C-9D00-975F43C09C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B36F82-A4FC-4E5A-8AEB-359C6FA06C5B}" type="pres">
      <dgm:prSet presAssocID="{BB35BC3D-DD91-4C47-B803-D5435D0DB27B}" presName="spacer" presStyleCnt="0"/>
      <dgm:spPr/>
    </dgm:pt>
    <dgm:pt modelId="{B67EBC1A-A41B-4F82-9A19-31BB13FDF686}" type="pres">
      <dgm:prSet presAssocID="{644E93CD-F993-41CA-80E7-F91F206E4FC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9A3926-1FDF-4D4A-BEE8-B2EAA98D81E5}" srcId="{7BBE9AB3-0886-4B12-8F1C-E41E4A12EFDB}" destId="{915195E5-8CDE-403C-9D00-975F43C09C1B}" srcOrd="3" destOrd="0" parTransId="{132A0A02-A4D9-4BA0-A773-BD5D5A6F4D20}" sibTransId="{BB35BC3D-DD91-4C47-B803-D5435D0DB27B}"/>
    <dgm:cxn modelId="{00884167-9818-4AF3-B91A-19D25FD89F83}" srcId="{7BBE9AB3-0886-4B12-8F1C-E41E4A12EFDB}" destId="{35CF8D25-5697-4D64-A462-20462BA52740}" srcOrd="0" destOrd="0" parTransId="{E9D7CE8F-66D7-45EA-A441-914C88A4DBF4}" sibTransId="{803FF40D-CB99-4C00-B223-523DAD2C86F6}"/>
    <dgm:cxn modelId="{29793680-B270-4CB8-A521-C8F71AF25CA5}" type="presOf" srcId="{7BBE9AB3-0886-4B12-8F1C-E41E4A12EFDB}" destId="{816879A7-C2CE-4261-B204-0C7355B64ABD}" srcOrd="0" destOrd="0" presId="urn:microsoft.com/office/officeart/2005/8/layout/vList2"/>
    <dgm:cxn modelId="{5EA94780-B3DF-4211-BE8D-044B7F1391F2}" type="presOf" srcId="{4C5940A5-0E2F-4DF4-81B2-1A2790A52388}" destId="{78E370A3-6B4F-44EE-BACF-BBF76C44709A}" srcOrd="0" destOrd="0" presId="urn:microsoft.com/office/officeart/2005/8/layout/vList2"/>
    <dgm:cxn modelId="{C06CF4A1-F212-4821-AAF6-8C26C230A826}" type="presOf" srcId="{35CF8D25-5697-4D64-A462-20462BA52740}" destId="{4434AF4D-F095-4C25-A66E-383EE9CEA1BB}" srcOrd="0" destOrd="0" presId="urn:microsoft.com/office/officeart/2005/8/layout/vList2"/>
    <dgm:cxn modelId="{E62201AD-72FB-4ECD-810A-F8E3353F4377}" srcId="{7BBE9AB3-0886-4B12-8F1C-E41E4A12EFDB}" destId="{5F3D8812-670D-4B07-B7F9-B57EE922FA29}" srcOrd="1" destOrd="0" parTransId="{987D9B12-4D91-4D5B-8D09-72B3D4D09CE5}" sibTransId="{B731FA3E-06A3-4463-B24A-A81B221733B1}"/>
    <dgm:cxn modelId="{975CB3B2-53FF-40A1-B9D8-849D9CE99F83}" srcId="{7BBE9AB3-0886-4B12-8F1C-E41E4A12EFDB}" destId="{644E93CD-F993-41CA-80E7-F91F206E4FC2}" srcOrd="4" destOrd="0" parTransId="{52D843A4-C891-4A3B-BD0A-C99442DBF87F}" sibTransId="{2D30AD7D-142F-4CD9-967A-074366BA196F}"/>
    <dgm:cxn modelId="{2B146CB5-3C48-4690-942F-912A8692852C}" srcId="{7BBE9AB3-0886-4B12-8F1C-E41E4A12EFDB}" destId="{4C5940A5-0E2F-4DF4-81B2-1A2790A52388}" srcOrd="2" destOrd="0" parTransId="{D2A7AE4E-797C-4156-B6C4-A62F134B8C0A}" sibTransId="{0A579DB7-1313-4DBA-BF4F-00255056E6C5}"/>
    <dgm:cxn modelId="{10773DB8-F2F4-4080-85A3-20C8311814B3}" type="presOf" srcId="{644E93CD-F993-41CA-80E7-F91F206E4FC2}" destId="{B67EBC1A-A41B-4F82-9A19-31BB13FDF686}" srcOrd="0" destOrd="0" presId="urn:microsoft.com/office/officeart/2005/8/layout/vList2"/>
    <dgm:cxn modelId="{C3529DB9-22F2-46B1-8152-A6A5112D4870}" type="presOf" srcId="{915195E5-8CDE-403C-9D00-975F43C09C1B}" destId="{84782F62-8FF4-468C-9E52-674A66543624}" srcOrd="0" destOrd="0" presId="urn:microsoft.com/office/officeart/2005/8/layout/vList2"/>
    <dgm:cxn modelId="{613FBAF1-FF52-4927-86A8-29A4AADFDA0B}" type="presOf" srcId="{5F3D8812-670D-4B07-B7F9-B57EE922FA29}" destId="{A3442CF4-E194-4344-B17A-74F10A97465F}" srcOrd="0" destOrd="0" presId="urn:microsoft.com/office/officeart/2005/8/layout/vList2"/>
    <dgm:cxn modelId="{7DDB3E10-53EA-4F39-99E8-8A9E178A22FC}" type="presParOf" srcId="{816879A7-C2CE-4261-B204-0C7355B64ABD}" destId="{4434AF4D-F095-4C25-A66E-383EE9CEA1BB}" srcOrd="0" destOrd="0" presId="urn:microsoft.com/office/officeart/2005/8/layout/vList2"/>
    <dgm:cxn modelId="{37E297C9-2C0A-4201-9B47-DFDAE277F507}" type="presParOf" srcId="{816879A7-C2CE-4261-B204-0C7355B64ABD}" destId="{54B0FEA4-3A8F-4AA9-99DB-3C086D18D00E}" srcOrd="1" destOrd="0" presId="urn:microsoft.com/office/officeart/2005/8/layout/vList2"/>
    <dgm:cxn modelId="{1689936A-21F6-471D-ACB9-71B235CCED8C}" type="presParOf" srcId="{816879A7-C2CE-4261-B204-0C7355B64ABD}" destId="{A3442CF4-E194-4344-B17A-74F10A97465F}" srcOrd="2" destOrd="0" presId="urn:microsoft.com/office/officeart/2005/8/layout/vList2"/>
    <dgm:cxn modelId="{2E8A8A86-72E9-4F35-8440-184F0626A5E3}" type="presParOf" srcId="{816879A7-C2CE-4261-B204-0C7355B64ABD}" destId="{FD045B53-F1D5-4BEC-8CA3-2E5EA28EDC4E}" srcOrd="3" destOrd="0" presId="urn:microsoft.com/office/officeart/2005/8/layout/vList2"/>
    <dgm:cxn modelId="{B6787469-4E06-455D-AD9C-A5EEE2261784}" type="presParOf" srcId="{816879A7-C2CE-4261-B204-0C7355B64ABD}" destId="{78E370A3-6B4F-44EE-BACF-BBF76C44709A}" srcOrd="4" destOrd="0" presId="urn:microsoft.com/office/officeart/2005/8/layout/vList2"/>
    <dgm:cxn modelId="{1AE8D824-E060-41A5-A2A3-23FBA42DAA2F}" type="presParOf" srcId="{816879A7-C2CE-4261-B204-0C7355B64ABD}" destId="{7CB58B87-7811-416B-992B-965F0E5155E7}" srcOrd="5" destOrd="0" presId="urn:microsoft.com/office/officeart/2005/8/layout/vList2"/>
    <dgm:cxn modelId="{4C199101-4D96-4180-9133-26DA17FF6BC6}" type="presParOf" srcId="{816879A7-C2CE-4261-B204-0C7355B64ABD}" destId="{84782F62-8FF4-468C-9E52-674A66543624}" srcOrd="6" destOrd="0" presId="urn:microsoft.com/office/officeart/2005/8/layout/vList2"/>
    <dgm:cxn modelId="{C29A2EB7-B522-44E6-9CFD-D96C0AAFAD4C}" type="presParOf" srcId="{816879A7-C2CE-4261-B204-0C7355B64ABD}" destId="{D2B36F82-A4FC-4E5A-8AEB-359C6FA06C5B}" srcOrd="7" destOrd="0" presId="urn:microsoft.com/office/officeart/2005/8/layout/vList2"/>
    <dgm:cxn modelId="{3ADAE809-332E-4E4E-8577-2E6572C921CD}" type="presParOf" srcId="{816879A7-C2CE-4261-B204-0C7355B64ABD}" destId="{B67EBC1A-A41B-4F82-9A19-31BB13FDF6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4AF4D-F095-4C25-A66E-383EE9CEA1BB}">
      <dsp:nvSpPr>
        <dsp:cNvPr id="0" name=""/>
        <dsp:cNvSpPr/>
      </dsp:nvSpPr>
      <dsp:spPr>
        <a:xfrm>
          <a:off x="0" y="183044"/>
          <a:ext cx="610343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Shorter pulse length</a:t>
          </a:r>
          <a:endParaRPr lang="en-US" sz="2200" kern="1200" dirty="0"/>
        </a:p>
      </dsp:txBody>
      <dsp:txXfrm>
        <a:off x="25130" y="208174"/>
        <a:ext cx="6053175" cy="464540"/>
      </dsp:txXfrm>
    </dsp:sp>
    <dsp:sp modelId="{A3442CF4-E194-4344-B17A-74F10A97465F}">
      <dsp:nvSpPr>
        <dsp:cNvPr id="0" name=""/>
        <dsp:cNvSpPr/>
      </dsp:nvSpPr>
      <dsp:spPr>
        <a:xfrm>
          <a:off x="0" y="761204"/>
          <a:ext cx="610343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Shorter pulse duration</a:t>
          </a:r>
          <a:endParaRPr lang="en-US" sz="2200" kern="1200" dirty="0"/>
        </a:p>
      </dsp:txBody>
      <dsp:txXfrm>
        <a:off x="25130" y="786334"/>
        <a:ext cx="6053175" cy="464540"/>
      </dsp:txXfrm>
    </dsp:sp>
    <dsp:sp modelId="{78E370A3-6B4F-44EE-BACF-BBF76C44709A}">
      <dsp:nvSpPr>
        <dsp:cNvPr id="0" name=""/>
        <dsp:cNvSpPr/>
      </dsp:nvSpPr>
      <dsp:spPr>
        <a:xfrm>
          <a:off x="0" y="1339365"/>
          <a:ext cx="610343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Higher frequencies (shorter wavelength)</a:t>
          </a:r>
          <a:endParaRPr lang="en-US" sz="2200" kern="1200" dirty="0"/>
        </a:p>
      </dsp:txBody>
      <dsp:txXfrm>
        <a:off x="25130" y="1364495"/>
        <a:ext cx="6053175" cy="464540"/>
      </dsp:txXfrm>
    </dsp:sp>
    <dsp:sp modelId="{84782F62-8FF4-468C-9E52-674A66543624}">
      <dsp:nvSpPr>
        <dsp:cNvPr id="0" name=""/>
        <dsp:cNvSpPr/>
      </dsp:nvSpPr>
      <dsp:spPr>
        <a:xfrm>
          <a:off x="0" y="1917525"/>
          <a:ext cx="610343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Fewer cycles per pulse (less ringing)</a:t>
          </a:r>
          <a:endParaRPr lang="en-US" sz="2200" kern="1200" dirty="0"/>
        </a:p>
      </dsp:txBody>
      <dsp:txXfrm>
        <a:off x="25130" y="1942655"/>
        <a:ext cx="6053175" cy="464540"/>
      </dsp:txXfrm>
    </dsp:sp>
    <dsp:sp modelId="{B67EBC1A-A41B-4F82-9A19-31BB13FDF686}">
      <dsp:nvSpPr>
        <dsp:cNvPr id="0" name=""/>
        <dsp:cNvSpPr/>
      </dsp:nvSpPr>
      <dsp:spPr>
        <a:xfrm>
          <a:off x="0" y="2495685"/>
          <a:ext cx="610343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Lower numeric values = higher axial res.</a:t>
          </a:r>
          <a:endParaRPr lang="en-US" sz="2200" kern="1200" dirty="0"/>
        </a:p>
      </dsp:txBody>
      <dsp:txXfrm>
        <a:off x="25130" y="2520815"/>
        <a:ext cx="6053175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FC1717-787A-45ED-90FA-58302BDBE0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7FC52-ADF1-48C2-B821-600BB3217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DB9210B-9720-4519-B673-59D25ACDC06F}" type="datetimeFigureOut">
              <a:rPr lang="en-US"/>
              <a:pPr>
                <a:defRPr/>
              </a:pPr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1B823-81A0-43E7-A587-6C5581A7CE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59816-65AF-41D7-BCF9-8CFF6619A2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E998CB-FB36-4092-9AD8-5F6891842C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9974508-08F8-435B-9DC3-540A621B08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DFC8320-3EBC-435F-933A-2EE61A397E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9C4A4AD4-86C8-4DE6-985E-8B4571DC5C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4265CA1-2C2A-4275-8B43-1FAB2A650B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CDC9CF4-EC39-4876-B9E9-C867275991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29BF7A5F-AE74-4649-91B8-218590D75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D0DD9F-0E09-4CB6-AA70-6DEAA2DF93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CA10B2D2-D684-47D2-BB76-6119C80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BA0BCD-BB8C-4A12-A8F2-6E0B8300F345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69B1DD9-963A-4095-8C97-F2B0A7326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43A2CBE-B798-4127-8629-EC1DC3E2F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Short pulse length better resolution than long pulse length</a:t>
            </a:r>
          </a:p>
          <a:p>
            <a:endParaRPr lang="en-US" altLang="en-US" dirty="0"/>
          </a:p>
          <a:p>
            <a:r>
              <a:rPr lang="en-US" altLang="en-US" dirty="0"/>
              <a:t>longitudinal, range , radial, depth resolution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AC99-DE85-450B-92A7-3622D7D82CB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300786"/>
      </p:ext>
    </p:extLst>
  </p:cSld>
  <p:clrMapOvr>
    <a:masterClrMapping/>
  </p:clrMapOvr>
  <p:transition>
    <p:blind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4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00392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833134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4078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6773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07301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EEEC-EF24-4C6F-8FC7-EF25A1D1661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609345"/>
      </p:ext>
    </p:extLst>
  </p:cSld>
  <p:clrMapOvr>
    <a:masterClrMapping/>
  </p:clrMapOvr>
  <p:transition>
    <p:blind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443C-7E12-4AC1-890B-14255BBB4A7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64077"/>
      </p:ext>
    </p:extLst>
  </p:cSld>
  <p:clrMapOvr>
    <a:masterClrMapping/>
  </p:clrMapOvr>
  <p:transition>
    <p:blinds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DA853-3C15-4E96-BD46-24017AC9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9CE09-5A6A-4E92-9339-06F7F99A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0C623-2B91-4391-815E-ADEA092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EDD07B2-B5C8-4987-9544-B1CCE9FD2B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270623"/>
      </p:ext>
    </p:extLst>
  </p:cSld>
  <p:clrMapOvr>
    <a:masterClrMapping/>
  </p:clrMapOvr>
  <p:transition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047-D7E2-444D-8A43-F3DAF20D78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187118"/>
      </p:ext>
    </p:extLst>
  </p:cSld>
  <p:clrMapOvr>
    <a:masterClrMapping/>
  </p:clrMapOvr>
  <p:transition>
    <p:blind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7462F-A22C-4F4F-8086-99EFBCC8E7B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826143"/>
      </p:ext>
    </p:extLst>
  </p:cSld>
  <p:clrMapOvr>
    <a:masterClrMapping/>
  </p:clrMapOvr>
  <p:transition>
    <p:blind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225B-C1A5-4365-98A7-A97DDFE0F0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944957"/>
      </p:ext>
    </p:extLst>
  </p:cSld>
  <p:clrMapOvr>
    <a:masterClrMapping/>
  </p:clrMapOvr>
  <p:transition>
    <p:blind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8313-8460-4364-B7F3-91C4375BDE9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016331"/>
      </p:ext>
    </p:extLst>
  </p:cSld>
  <p:clrMapOvr>
    <a:masterClrMapping/>
  </p:clrMapOvr>
  <p:transition>
    <p:blind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32CAC-A246-4FAA-A092-B0B4C8AAAA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401882"/>
      </p:ext>
    </p:extLst>
  </p:cSld>
  <p:clrMapOvr>
    <a:masterClrMapping/>
  </p:clrMapOvr>
  <p:transition>
    <p:blind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63312-8658-4599-8E6C-1EF0683D99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996732"/>
      </p:ext>
    </p:extLst>
  </p:cSld>
  <p:clrMapOvr>
    <a:masterClrMapping/>
  </p:clrMapOvr>
  <p:transition>
    <p:blind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0991-FE80-4972-B048-7912C5C81F7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79311"/>
      </p:ext>
    </p:extLst>
  </p:cSld>
  <p:clrMapOvr>
    <a:masterClrMapping/>
  </p:clrMapOvr>
  <p:transition>
    <p:blind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CAB0-3AD7-40C7-9DAD-7FDA055EC13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931830"/>
      </p:ext>
    </p:extLst>
  </p:cSld>
  <p:clrMapOvr>
    <a:masterClrMapping/>
  </p:clrMapOvr>
  <p:transition>
    <p:blind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1E87A-6188-4EF9-B8C0-B7DC360665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546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</p:sldLayoutIdLst>
  <p:transition>
    <p:blinds/>
  </p:transition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0" name="Rectangle 13319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A158DA66-3105-4385-A58C-9A8A4A255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345" y="643467"/>
            <a:ext cx="7200163" cy="3585834"/>
          </a:xfrm>
        </p:spPr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6300"/>
              <a:t>Axial and Lateral Resolution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E7191DB-380B-4D68-A361-371B5FFE26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345" y="4872767"/>
            <a:ext cx="7200163" cy="142416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 b="1"/>
              <a:t>Chapter 10</a:t>
            </a:r>
          </a:p>
        </p:txBody>
      </p:sp>
    </p:spTree>
  </p:cSld>
  <p:clrMapOvr>
    <a:masterClrMapping/>
  </p:clrMapOvr>
  <p:transition>
    <p:blind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Rectangle 17418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733425"/>
            <a:ext cx="3921919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FF12A3D1-3C35-4F6C-9472-DBB3CC03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392" y="1775724"/>
            <a:ext cx="3337845" cy="330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3" name="Rectangle 17422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799817"/>
            <a:ext cx="3831886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1527DEAA-355F-4E71-A3B7-6333772CE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879" y="1111040"/>
            <a:ext cx="3624349" cy="46404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altLang="en-US" sz="170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This shows a pulse hitting two reflectors. </a:t>
            </a: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altLang="en-US" sz="170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altLang="en-US" sz="170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A- Pulse hits reflectors that are less than 1/2 SPL causing the echo to overlap and not be seen as two separate echoes. </a:t>
            </a:r>
            <a:endParaRPr lang="en-US">
              <a:solidFill>
                <a:srgbClr val="000000"/>
              </a:solidFill>
              <a:cs typeface="Times New Roman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altLang="en-US" sz="170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Rockwell"/>
              <a:cs typeface="Times New Roman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altLang="en-US" sz="170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B- Pulse hits reflectors that are greater than 1/2 SPL causing there to be no overlap, so we see two separate echoes. </a:t>
            </a:r>
            <a:endParaRPr lang="en-US">
              <a:solidFill>
                <a:srgbClr val="000000"/>
              </a:solidFill>
              <a:cs typeface="Times New Roman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altLang="en-US" sz="170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altLang="en-US" sz="170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C- Reflector separation is the same as A, but the pulse has been reduced so we two separate echoes. </a:t>
            </a:r>
            <a:endParaRPr lang="en-US"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A686C-DF48-46C3-A578-5101FD6E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E9263DB3-708C-4779-8C59-9DE5D2F86BA5}" type="slidenum">
              <a:rPr lang="en-US" altLang="en-US" sz="1000">
                <a:solidFill>
                  <a:srgbClr val="FFFFFF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10</a:t>
            </a:fld>
            <a:endParaRPr lang="en-US" altLang="en-US" sz="1000">
              <a:solidFill>
                <a:srgbClr val="FFFFFF"/>
              </a:solidFill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DB9A770D-0AF3-42E8-A76C-BADB58E9A5D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396415"/>
            <a:ext cx="8077200" cy="167335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What allows some transducers to have better axial resolution than others?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80F67-C8A3-405B-8E08-609FB462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466937-5E71-497C-8C4D-21525C7DA1ED}" type="slidenum">
              <a:rPr lang="en-US" altLang="en-US" sz="1200">
                <a:solidFill>
                  <a:srgbClr val="FFFFFF"/>
                </a:solidFill>
              </a:rPr>
              <a:pPr/>
              <a:t>11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3C56A7A3-2626-48AC-85FF-507B1516D656}"/>
              </a:ext>
            </a:extLst>
          </p:cNvPr>
          <p:cNvGraphicFramePr>
            <a:graphicFrameLocks noGrp="1" noChangeAspect="1"/>
          </p:cNvGraphicFramePr>
          <p:nvPr>
            <p:ph type="clipArt" sz="half" idx="4294967295"/>
            <p:extLst>
              <p:ext uri="{D42A27DB-BD31-4B8C-83A1-F6EECF244321}">
                <p14:modId xmlns:p14="http://schemas.microsoft.com/office/powerpoint/2010/main" val="2246715172"/>
              </p:ext>
            </p:extLst>
          </p:nvPr>
        </p:nvGraphicFramePr>
        <p:xfrm>
          <a:off x="4532971" y="2657708"/>
          <a:ext cx="3505200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387377" imgH="8516417" progId="">
                  <p:embed/>
                </p:oleObj>
              </mc:Choice>
              <mc:Fallback>
                <p:oleObj r:id="rId2" imgW="12387377" imgH="8516417" progId="">
                  <p:embed/>
                  <p:pic>
                    <p:nvPicPr>
                      <p:cNvPr id="3074" name="Object 4">
                        <a:extLst>
                          <a:ext uri="{FF2B5EF4-FFF2-40B4-BE49-F238E27FC236}">
                            <a16:creationId xmlns:a16="http://schemas.microsoft.com/office/drawing/2014/main" id="{3C56A7A3-2626-48AC-85FF-507B1516D6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971" y="2657708"/>
                        <a:ext cx="3505200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FE30D3-8BF1-A2A7-C525-A0F9D34AF4D4}"/>
              </a:ext>
            </a:extLst>
          </p:cNvPr>
          <p:cNvSpPr txBox="1"/>
          <p:nvPr/>
        </p:nvSpPr>
        <p:spPr>
          <a:xfrm>
            <a:off x="873512" y="3010829"/>
            <a:ext cx="3663175" cy="1738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/>
              <a:t>Less ringing</a:t>
            </a:r>
            <a:endParaRPr lang="en-US"/>
          </a:p>
          <a:p>
            <a:endParaRPr lang="en-US"/>
          </a:p>
          <a:p>
            <a:r>
              <a:rPr lang="en-US"/>
              <a:t>The second pulse is shorter because it only contains 1 cycle, therefore it rings LESS. </a:t>
            </a:r>
          </a:p>
        </p:txBody>
      </p:sp>
    </p:spTree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Rectangle 1946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733425"/>
            <a:ext cx="8020247" cy="539115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Rectangle 1947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799817"/>
            <a:ext cx="793137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ACC6-EA07-4BB9-90A7-47409F15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9184" y="4414276"/>
            <a:ext cx="374183" cy="24174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298323">
              <a:spcAft>
                <a:spcPts val="522"/>
              </a:spcAft>
            </a:pPr>
            <a:fld id="{BE470E79-F923-4A50-9D44-E42D6DFC12A8}" type="slidenum">
              <a:rPr lang="en-US" altLang="en-US" sz="783" kern="1200">
                <a:solidFill>
                  <a:srgbClr val="3F3F3F"/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298323">
                <a:spcAft>
                  <a:spcPts val="522"/>
                </a:spcAft>
              </a:pPr>
              <a:t>12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19461" name="TextBox 13">
            <a:extLst>
              <a:ext uri="{FF2B5EF4-FFF2-40B4-BE49-F238E27FC236}">
                <a16:creationId xmlns:a16="http://schemas.microsoft.com/office/drawing/2014/main" id="{A8E87F63-0216-44EA-A14F-D19357EF8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233" y="1114868"/>
            <a:ext cx="3337548" cy="11496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298323">
              <a:spcAft>
                <a:spcPts val="522"/>
              </a:spcAft>
            </a:pPr>
            <a:r>
              <a:rPr lang="en-US" altLang="en-US" sz="1827" b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More cars (cycles) in train (pulse), MORE ringing</a:t>
            </a:r>
            <a:endParaRPr lang="en-US" sz="2088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>
              <a:spcAft>
                <a:spcPts val="600"/>
              </a:spcAft>
            </a:pPr>
            <a:endParaRPr lang="en-US" altLang="en-US" sz="2800" b="1"/>
          </a:p>
        </p:txBody>
      </p:sp>
      <p:sp>
        <p:nvSpPr>
          <p:cNvPr id="19462" name="TextBox 14">
            <a:extLst>
              <a:ext uri="{FF2B5EF4-FFF2-40B4-BE49-F238E27FC236}">
                <a16:creationId xmlns:a16="http://schemas.microsoft.com/office/drawing/2014/main" id="{13CB9699-FE48-43A7-BE62-226E208F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488" y="3411769"/>
            <a:ext cx="3381047" cy="18402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298323">
              <a:spcAft>
                <a:spcPts val="522"/>
              </a:spcAft>
            </a:pPr>
            <a:r>
              <a:rPr lang="en-US" altLang="en-US" sz="1827" b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Less cars (cycles) in train (pulse) LESS ringing!</a:t>
            </a:r>
            <a:endParaRPr lang="en-US" sz="2088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defTabSz="298323">
              <a:spcAft>
                <a:spcPts val="522"/>
              </a:spcAft>
            </a:pPr>
            <a:endParaRPr lang="en-US" altLang="en-US" sz="1827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defTabSz="298323">
              <a:spcAft>
                <a:spcPts val="522"/>
              </a:spcAft>
            </a:pPr>
            <a:endParaRPr lang="en-US" altLang="en-US" sz="1827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altLang="en-US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CEE33-42D6-45BB-9A80-9C441B38BD94}"/>
              </a:ext>
            </a:extLst>
          </p:cNvPr>
          <p:cNvSpPr txBox="1"/>
          <p:nvPr/>
        </p:nvSpPr>
        <p:spPr>
          <a:xfrm>
            <a:off x="1507925" y="2590530"/>
            <a:ext cx="2420805" cy="14215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6AF6C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298323">
              <a:spcAft>
                <a:spcPts val="522"/>
              </a:spcAft>
              <a:defRPr/>
            </a:pPr>
            <a:r>
              <a:rPr lang="en-US" sz="1827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 AXIAL RESOLUTION:</a:t>
            </a:r>
          </a:p>
          <a:p>
            <a:pPr algn="ctr" defTabSz="298323">
              <a:spcAft>
                <a:spcPts val="522"/>
              </a:spcAft>
              <a:defRPr/>
            </a:pPr>
            <a:r>
              <a:rPr lang="en-US" sz="1175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Shorten the number of cycles (cars) - to shorten the pulse</a:t>
            </a:r>
          </a:p>
          <a:p>
            <a:pPr algn="ctr" defTabSz="342900">
              <a:spcAft>
                <a:spcPts val="600"/>
              </a:spcAft>
              <a:defRPr/>
            </a:pPr>
            <a:endParaRPr lang="en-US" b="1"/>
          </a:p>
        </p:txBody>
      </p:sp>
      <p:pic>
        <p:nvPicPr>
          <p:cNvPr id="19464" name="Picture 10">
            <a:extLst>
              <a:ext uri="{FF2B5EF4-FFF2-40B4-BE49-F238E27FC236}">
                <a16:creationId xmlns:a16="http://schemas.microsoft.com/office/drawing/2014/main" id="{1D2A1F38-5183-4E06-A077-3E99AE94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15" y="4417771"/>
            <a:ext cx="1961501" cy="132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1">
            <a:extLst>
              <a:ext uri="{FF2B5EF4-FFF2-40B4-BE49-F238E27FC236}">
                <a16:creationId xmlns:a16="http://schemas.microsoft.com/office/drawing/2014/main" id="{97F46E1B-69FF-41F1-9BA0-B9B19CB2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99" y="1822737"/>
            <a:ext cx="1946651" cy="14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6">
            <a:extLst>
              <a:ext uri="{FF2B5EF4-FFF2-40B4-BE49-F238E27FC236}">
                <a16:creationId xmlns:a16="http://schemas.microsoft.com/office/drawing/2014/main" id="{A9A6BA0F-B901-498E-AE55-01632126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54" y="533400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Higher Frequency</a:t>
            </a:r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6FA87138-1D8E-4544-829D-1CA7E60ADED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962490"/>
              </p:ext>
            </p:extLst>
          </p:nvPr>
        </p:nvGraphicFramePr>
        <p:xfrm>
          <a:off x="5659398" y="2290645"/>
          <a:ext cx="3140386" cy="2524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64801" imgH="7742225" progId="">
                  <p:embed/>
                </p:oleObj>
              </mc:Choice>
              <mc:Fallback>
                <p:oleObj r:id="rId2" imgW="10064801" imgH="7742225" progId="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6FA87138-1D8E-4544-829D-1CA7E60ADE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398" y="2290645"/>
                        <a:ext cx="3140386" cy="2524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312B1-0C99-464B-B1AD-560A960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DB3D349-E889-41D2-9BCD-FC6104B1529B}" type="slidenum">
              <a:rPr lang="en-US" altLang="en-US" sz="1200">
                <a:solidFill>
                  <a:srgbClr val="3F3F3F"/>
                </a:solidFill>
              </a:rPr>
              <a:pPr/>
              <a:t>13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4102" name="Rectangle 9">
            <a:extLst>
              <a:ext uri="{FF2B5EF4-FFF2-40B4-BE49-F238E27FC236}">
                <a16:creationId xmlns:a16="http://schemas.microsoft.com/office/drawing/2014/main" id="{4A206D19-1C42-4DF1-8D7F-2970A2A10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522992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>
                <a:latin typeface="Times New Roman"/>
                <a:cs typeface="Times New Roman"/>
              </a:rPr>
              <a:t>A train is short if each car is short.</a:t>
            </a:r>
          </a:p>
          <a:p>
            <a:endParaRPr lang="en-US" altLang="en-US" sz="3200" b="1" u="sng"/>
          </a:p>
          <a:p>
            <a:r>
              <a:rPr lang="en-US" altLang="en-US" sz="3200" b="1">
                <a:latin typeface="Times New Roman"/>
                <a:cs typeface="Times New Roman"/>
              </a:rPr>
              <a:t>Both pulses contain 4 cycles;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Times New Roman"/>
                <a:cs typeface="Times New Roman"/>
              </a:rPr>
              <a:t>lower example is </a:t>
            </a:r>
            <a:r>
              <a:rPr lang="en-US" altLang="en-US" sz="3200" b="1" u="sng">
                <a:latin typeface="Times New Roman"/>
                <a:cs typeface="Times New Roman"/>
              </a:rPr>
              <a:t>shorter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Times New Roman"/>
                <a:cs typeface="Times New Roman"/>
              </a:rPr>
              <a:t>has </a:t>
            </a:r>
            <a:r>
              <a:rPr lang="en-US" altLang="en-US" sz="3200" b="1" u="sng">
                <a:latin typeface="Times New Roman"/>
                <a:cs typeface="Times New Roman"/>
              </a:rPr>
              <a:t>higher frequency sound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200" b="1" u="sng">
                <a:latin typeface="Times New Roman"/>
                <a:cs typeface="Times New Roman"/>
              </a:rPr>
              <a:t>shorter wavelengths</a:t>
            </a:r>
            <a:endParaRPr lang="en-US" altLang="en-US" sz="3200">
              <a:latin typeface="Times New Roman"/>
              <a:cs typeface="Times New Roman"/>
            </a:endParaRPr>
          </a:p>
        </p:txBody>
      </p:sp>
      <p:sp>
        <p:nvSpPr>
          <p:cNvPr id="4103" name="Rectangle 10">
            <a:extLst>
              <a:ext uri="{FF2B5EF4-FFF2-40B4-BE49-F238E27FC236}">
                <a16:creationId xmlns:a16="http://schemas.microsoft.com/office/drawing/2014/main" id="{7063A9A1-1278-4640-8958-F9DE8B981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352585"/>
            <a:ext cx="1719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latin typeface="Arial Black" panose="020B0A04020102020204" pitchFamily="34" charset="0"/>
              </a:rPr>
              <a:t>= </a:t>
            </a:r>
            <a:r>
              <a:rPr lang="en-US" altLang="en-US" b="1">
                <a:latin typeface="Showcard Gothic" panose="04020904020102020604" pitchFamily="82" charset="0"/>
              </a:rPr>
              <a:t>            </a:t>
            </a:r>
            <a:r>
              <a:rPr lang="en-US" altLang="en-US" b="1">
                <a:latin typeface="Arial Black" panose="020B0A04020102020204" pitchFamily="34" charset="0"/>
              </a:rPr>
              <a:t>AR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D1AF8CD-6278-463A-A406-40FC77B8DCA5}"/>
              </a:ext>
            </a:extLst>
          </p:cNvPr>
          <p:cNvSpPr/>
          <p:nvPr/>
        </p:nvSpPr>
        <p:spPr>
          <a:xfrm>
            <a:off x="2451409" y="5400907"/>
            <a:ext cx="343830" cy="3178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686419-69F8-44A8-9B5E-7BC030CD9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72B2F-CACA-42BB-A747-77D0AAC79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927" y="744311"/>
            <a:ext cx="8087559" cy="540611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0" cap="sq">
            <a:solidFill>
              <a:schemeClr val="accent3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311828-E0E9-43DD-81AC-CFD55A34D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51" y="824745"/>
            <a:ext cx="7966909" cy="52452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AD9BB-DD60-4E03-A704-A35BB7FC9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51" y="1122363"/>
            <a:ext cx="6751097" cy="2910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solidFill>
                  <a:srgbClr val="FFFFFF"/>
                </a:solidFill>
              </a:rPr>
              <a:t>In clinical sonographic imaging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pulses typically have </a:t>
            </a:r>
            <a:r>
              <a:rPr lang="en-US" sz="3600" u="sng">
                <a:solidFill>
                  <a:srgbClr val="FFFFFF"/>
                </a:solidFill>
              </a:rPr>
              <a:t>2-3 cycles.</a:t>
            </a:r>
            <a:br>
              <a:rPr lang="en-US" sz="3600" u="sng">
                <a:solidFill>
                  <a:srgbClr val="FFFFFF"/>
                </a:solidFill>
              </a:rPr>
            </a:br>
            <a:endParaRPr lang="en-US" sz="3600" u="sng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1E15E-4703-42F5-B4AE-F2C15F6A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93969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7039E2D4-4D7A-4843-9AAB-E2CFEED5213C}" type="slidenum">
              <a:rPr lang="en-US" alt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en-US" sz="1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Rectangle 19463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Title 1">
            <a:extLst>
              <a:ext uri="{FF2B5EF4-FFF2-40B4-BE49-F238E27FC236}">
                <a16:creationId xmlns:a16="http://schemas.microsoft.com/office/drawing/2014/main" id="{F0341339-BD3A-4462-A10E-4EBF63AF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122001"/>
            <a:ext cx="2280514" cy="4613999"/>
          </a:xfrm>
        </p:spPr>
        <p:txBody>
          <a:bodyPr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100">
                <a:solidFill>
                  <a:srgbClr val="FFFFFF"/>
                </a:solidFill>
              </a:rPr>
              <a:t>Review Please!</a:t>
            </a:r>
          </a:p>
        </p:txBody>
      </p:sp>
      <p:sp useBgFill="1">
        <p:nvSpPr>
          <p:cNvPr id="19466" name="Rectangle 19465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596" y="0"/>
            <a:ext cx="60974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Content Placeholder 4">
            <a:extLst>
              <a:ext uri="{FF2B5EF4-FFF2-40B4-BE49-F238E27FC236}">
                <a16:creationId xmlns:a16="http://schemas.microsoft.com/office/drawing/2014/main" id="{4D4BED69-7C3E-4138-90CC-D736770E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730" y="1122001"/>
            <a:ext cx="4924923" cy="4761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38785" indent="-320040" eaLnBrk="1" fontAlgn="auto" hangingPunct="1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sz="1400" b="1" u="sng"/>
              <a:t>Characteristics that distinguish:</a:t>
            </a:r>
            <a:endParaRPr lang="en-US" sz="1400"/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400" b="1" u="sng"/>
              <a:t>pulses with long pulse length from those with </a:t>
            </a:r>
          </a:p>
          <a:p>
            <a:pPr marL="438785" indent="-320040" eaLnBrk="1" fontAlgn="auto" hangingPunct="1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sz="1400" b="1" u="sng"/>
              <a:t>short pulse length:</a:t>
            </a:r>
          </a:p>
          <a:p>
            <a:pPr marL="438785" indent="-320040" eaLnBrk="1" fontAlgn="auto" hangingPunct="1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endParaRPr lang="en-US" sz="1400" b="1" u="sng"/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sz="1400" b="1" u="sng"/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sz="1400" b="1" u="sng"/>
              <a:t>Long pulse length characteristics:</a:t>
            </a:r>
            <a:endParaRPr lang="en-US" sz="1400"/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400"/>
              <a:t>  many cycles in the pulse  </a:t>
            </a:r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400"/>
              <a:t>  cycles with longer wavelengths   </a:t>
            </a:r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sz="1400" b="1" u="sng"/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sz="1400" b="1" u="sng"/>
              <a:t>Short pulse length characteristics:</a:t>
            </a:r>
            <a:endParaRPr lang="en-US" sz="1400"/>
          </a:p>
          <a:p>
            <a:pPr marL="438785" indent="-320040" eaLnBrk="1" fontAlgn="auto" hangingPunct="1"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sz="1400"/>
              <a:t>Short pulses are created by</a:t>
            </a:r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400"/>
              <a:t> fewer cycles in the pulse</a:t>
            </a:r>
          </a:p>
          <a:p>
            <a:pPr marL="438785" indent="-32004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400"/>
              <a:t> cycles with shorter  wavelengths    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D051A-0AA5-4D07-AFEB-0A513358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95" y="5883275"/>
            <a:ext cx="565159" cy="3651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7B657986-3068-49E8-8ED4-49F23FEACF9F}" type="slidenum">
              <a:rPr lang="en-US" altLang="en-US" sz="1900">
                <a:solidFill>
                  <a:schemeClr val="tx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altLang="en-US" sz="1900">
              <a:solidFill>
                <a:schemeClr val="tx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472ED7E-F38E-4B7C-9C13-3683BE73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1" cy="132632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Superior Axial Resolution</a:t>
            </a:r>
          </a:p>
        </p:txBody>
      </p:sp>
      <p:sp>
        <p:nvSpPr>
          <p:cNvPr id="23560" name="Rectangle 2355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9144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562" name="Content Placeholder 2">
            <a:extLst>
              <a:ext uri="{FF2B5EF4-FFF2-40B4-BE49-F238E27FC236}">
                <a16:creationId xmlns:a16="http://schemas.microsoft.com/office/drawing/2014/main" id="{010A2771-DF82-A7A4-943C-BAD5EEE3E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03448"/>
              </p:ext>
            </p:extLst>
          </p:nvPr>
        </p:nvGraphicFramePr>
        <p:xfrm>
          <a:off x="1516710" y="2417233"/>
          <a:ext cx="6103435" cy="3193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0DA4E-B11C-4F82-9E54-1AA44542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118" y="5443810"/>
            <a:ext cx="432227" cy="27924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347472">
              <a:spcAft>
                <a:spcPts val="600"/>
              </a:spcAft>
            </a:pPr>
            <a:fld id="{868ABC0A-DC13-4FBE-B8FD-6D87F48603EF}" type="slidenum">
              <a:rPr lang="en-US" altLang="en-US" sz="912" kern="1200">
                <a:solidFill>
                  <a:srgbClr val="3F3F3F"/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347472">
                <a:spcAft>
                  <a:spcPts val="600"/>
                </a:spcAft>
              </a:pPr>
              <a:t>16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BFE78-8173-8DFD-1027-52DDA74D5AAB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 </a:t>
            </a:r>
            <a:endParaRPr lang="en-US" dirty="0"/>
          </a:p>
        </p:txBody>
      </p:sp>
    </p:spTree>
  </p:cSld>
  <p:clrMapOvr>
    <a:masterClrMapping/>
  </p:clrMapOvr>
  <p:transition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65CAC5EB-2602-4706-8260-9DEEE24C3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46" y="609600"/>
            <a:ext cx="776532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Lateral Resolution</a:t>
            </a:r>
          </a:p>
        </p:txBody>
      </p:sp>
      <p:sp>
        <p:nvSpPr>
          <p:cNvPr id="1031" name="TextBox 1">
            <a:extLst>
              <a:ext uri="{FF2B5EF4-FFF2-40B4-BE49-F238E27FC236}">
                <a16:creationId xmlns:a16="http://schemas.microsoft.com/office/drawing/2014/main" id="{2CB009CD-2358-4F40-B173-188C9B04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103" y="2500497"/>
            <a:ext cx="3162251" cy="19557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740664">
              <a:lnSpc>
                <a:spcPct val="120000"/>
              </a:lnSpc>
              <a:spcAft>
                <a:spcPts val="486"/>
              </a:spcAft>
            </a:pPr>
            <a:r>
              <a:rPr lang="en-US" altLang="en-US" sz="1944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Refers to the width of the beam and the reflectors that lie perpendicular to it </a:t>
            </a:r>
            <a:endParaRPr lang="en-US" alt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27D9E-1551-48CE-92D3-50E9393D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4942" y="5264435"/>
            <a:ext cx="459877" cy="29710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740664">
              <a:spcAft>
                <a:spcPts val="486"/>
              </a:spcAft>
            </a:pPr>
            <a:fld id="{CF1D4A0A-2B8D-46F7-A042-F6B54D4BFF98}" type="slidenum">
              <a:rPr lang="en-US" altLang="en-US" sz="8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486"/>
                </a:spcAft>
              </a:pPr>
              <a:t>17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36866" name="Picture 2" descr="X 上的 Radiology：「Lateral Resolution This is resolution at right angles to  the beam and depends upon the beam width – a narrow beam width gives good  spatial resolution and the best resolution">
            <a:extLst>
              <a:ext uri="{FF2B5EF4-FFF2-40B4-BE49-F238E27FC236}">
                <a16:creationId xmlns:a16="http://schemas.microsoft.com/office/drawing/2014/main" id="{C65EBB88-DFE8-F886-54CA-DBAE3A56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37" y="2257654"/>
            <a:ext cx="3162252" cy="24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17983"/>
      </p:ext>
    </p:extLst>
  </p:cSld>
  <p:clrMapOvr>
    <a:masterClrMapping/>
  </p:clrMapOvr>
  <p:transition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68C9C5AE-5737-463C-99A9-08A3DA810419}"/>
              </a:ext>
            </a:extLst>
          </p:cNvPr>
          <p:cNvSpPr txBox="1">
            <a:spLocks noChangeArrowheads="1"/>
          </p:cNvSpPr>
          <p:nvPr/>
        </p:nvSpPr>
        <p:spPr>
          <a:xfrm>
            <a:off x="685346" y="609600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66AF6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9pPr>
            <a:extLst/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34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Lateral Resolution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3D978155-4263-4382-BDD0-F8A8C823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46" y="2096064"/>
            <a:ext cx="3762645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9794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5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Minimum distance that two structures are separated side to side or perpendicular to the sound beam that will produce two different echoes. </a:t>
            </a:r>
          </a:p>
          <a:p>
            <a:pPr marL="29794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5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Lateral resolution varies with depth since beam diameter varies with depth</a:t>
            </a:r>
          </a:p>
          <a:p>
            <a:pPr marL="29794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5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When two side by side structures are closer together than the beam width, only one reflection is seen on the image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15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CA1F0-DC9E-43DA-A1E3-7CA18827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3356D19C-0759-4208-9C54-82A4AB0526A3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18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37890" name="Picture 2" descr="RESOLUTION">
            <a:extLst>
              <a:ext uri="{FF2B5EF4-FFF2-40B4-BE49-F238E27FC236}">
                <a16:creationId xmlns:a16="http://schemas.microsoft.com/office/drawing/2014/main" id="{6411D266-1380-8CFE-477D-FB19F1DE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" r="-1" b="7922"/>
          <a:stretch/>
        </p:blipFill>
        <p:spPr bwMode="auto">
          <a:xfrm>
            <a:off x="4767942" y="2210935"/>
            <a:ext cx="3624943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68C9C5AE-5737-463C-99A9-08A3DA810419}"/>
              </a:ext>
            </a:extLst>
          </p:cNvPr>
          <p:cNvSpPr txBox="1">
            <a:spLocks noChangeArrowheads="1"/>
          </p:cNvSpPr>
          <p:nvPr/>
        </p:nvSpPr>
        <p:spPr>
          <a:xfrm>
            <a:off x="685346" y="609600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66AF6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9pPr>
            <a:extLst/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34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Lateral Resolution</a:t>
            </a:r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9144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CA1F0-DC9E-43DA-A1E3-7CA18827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6518" y="5411032"/>
            <a:ext cx="388132" cy="25075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310896">
              <a:spcAft>
                <a:spcPts val="600"/>
              </a:spcAft>
            </a:pPr>
            <a:fld id="{3356D19C-0759-4208-9C54-82A4AB0526A3}" type="slidenum">
              <a:rPr lang="en-US" altLang="en-US" sz="816" kern="1200" smtClean="0">
                <a:solidFill>
                  <a:srgbClr val="3F3F3F"/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310896">
                <a:spcAft>
                  <a:spcPts val="600"/>
                </a:spcAft>
              </a:pPr>
              <a:t>19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3D978155-4263-4382-BDD0-F8A8C823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094" y="3206127"/>
            <a:ext cx="4018430" cy="330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91440"/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97942" indent="-216980" defTabSz="310896">
              <a:spcAft>
                <a:spcPts val="60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"/>
            </a:pPr>
            <a:r>
              <a:rPr lang="en-US" altLang="en-US" sz="30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rPr>
              <a:t>Also called angular, transverse, azimuthal</a:t>
            </a:r>
          </a:p>
          <a:p>
            <a:pPr eaLnBrk="1" hangingPunct="1">
              <a:spcAft>
                <a:spcPts val="60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"/>
            </a:pPr>
            <a:endParaRPr lang="en-US" alt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37BDB-77CE-496F-BF78-7690A54FE665}"/>
              </a:ext>
            </a:extLst>
          </p:cNvPr>
          <p:cNvSpPr txBox="1"/>
          <p:nvPr/>
        </p:nvSpPr>
        <p:spPr>
          <a:xfrm>
            <a:off x="5898775" y="3346804"/>
            <a:ext cx="2174733" cy="1446678"/>
          </a:xfrm>
          <a:prstGeom prst="rect">
            <a:avLst/>
          </a:prstGeom>
          <a:solidFill>
            <a:schemeClr val="bg2"/>
          </a:solidFill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pPr defTabSz="310896">
              <a:spcAft>
                <a:spcPts val="600"/>
              </a:spcAft>
              <a:defRPr/>
            </a:pPr>
            <a:r>
              <a:rPr lang="en-US" sz="1904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LATA</a:t>
            </a:r>
          </a:p>
          <a:p>
            <a:pPr defTabSz="310896">
              <a:spcAft>
                <a:spcPts val="600"/>
              </a:spcAft>
              <a:defRPr/>
            </a:pPr>
            <a:r>
              <a:rPr lang="en-US" sz="122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lateral</a:t>
            </a:r>
          </a:p>
          <a:p>
            <a:pPr defTabSz="310896">
              <a:spcAft>
                <a:spcPts val="600"/>
              </a:spcAft>
              <a:defRPr/>
            </a:pPr>
            <a:r>
              <a:rPr lang="en-US" sz="122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</a:t>
            </a:r>
          </a:p>
          <a:p>
            <a:pPr defTabSz="310896">
              <a:spcAft>
                <a:spcPts val="600"/>
              </a:spcAft>
              <a:defRPr/>
            </a:pPr>
            <a:r>
              <a:rPr lang="en-US" sz="122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transverse</a:t>
            </a:r>
          </a:p>
          <a:p>
            <a:pPr defTabSz="310896">
              <a:spcAft>
                <a:spcPts val="600"/>
              </a:spcAft>
              <a:defRPr/>
            </a:pPr>
            <a:r>
              <a:rPr lang="en-US" sz="122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azimuthal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608834"/>
      </p:ext>
    </p:extLst>
  </p:cSld>
  <p:clrMapOvr>
    <a:masterClrMapping/>
  </p:clrMapOvr>
  <p:transition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24953BE2-6058-4AA4-B909-5579E2E1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0" y="609600"/>
            <a:ext cx="3565517" cy="132632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Resolution</a:t>
            </a:r>
          </a:p>
        </p:txBody>
      </p:sp>
      <p:pic>
        <p:nvPicPr>
          <p:cNvPr id="34818" name="Picture 2" descr="Coronavirus antibodies fall dramatically in first 3 months after mild cases  of COVID-19 | Mirage News">
            <a:extLst>
              <a:ext uri="{FF2B5EF4-FFF2-40B4-BE49-F238E27FC236}">
                <a16:creationId xmlns:a16="http://schemas.microsoft.com/office/drawing/2014/main" id="{7B28318F-5871-7C22-1187-929305A9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4" r="29206"/>
          <a:stretch/>
        </p:blipFill>
        <p:spPr bwMode="auto">
          <a:xfrm>
            <a:off x="20" y="10"/>
            <a:ext cx="457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D2B23205-002F-4BF5-93A8-0DE2B160A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0" y="2096064"/>
            <a:ext cx="3565517" cy="3695136"/>
          </a:xfrm>
        </p:spPr>
        <p:txBody>
          <a:bodyPr rtlCol="0">
            <a:normAutofit/>
          </a:bodyPr>
          <a:lstStyle/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endParaRPr lang="en-US" sz="1900"/>
          </a:p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r>
              <a:rPr lang="en-US" sz="1900" b="1"/>
              <a:t>Definition: the ability to image ACCURATELY</a:t>
            </a:r>
          </a:p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endParaRPr lang="en-US" sz="1900" b="1"/>
          </a:p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r>
              <a:rPr lang="en-US" sz="1900" b="1" u="sng"/>
              <a:t>Accuracy</a:t>
            </a:r>
            <a:r>
              <a:rPr lang="en-US" sz="1900" b="1"/>
              <a:t> in ultrasound can be  described many ways.</a:t>
            </a:r>
          </a:p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endParaRPr lang="en-US" sz="1900" b="1"/>
          </a:p>
          <a:p>
            <a:pPr marL="438912" indent="-32004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 2"/>
              <a:buChar char=""/>
              <a:defRPr/>
            </a:pPr>
            <a:r>
              <a:rPr lang="en-US" sz="1900" b="1"/>
              <a:t>Axial resolution is one measure of </a:t>
            </a:r>
            <a:r>
              <a:rPr lang="en-US" sz="1900" b="1" u="sng"/>
              <a:t>detail</a:t>
            </a:r>
            <a:r>
              <a:rPr lang="en-US" sz="1900" b="1"/>
              <a:t>.</a:t>
            </a:r>
          </a:p>
        </p:txBody>
      </p:sp>
      <p:cxnSp>
        <p:nvCxnSpPr>
          <p:cNvPr id="34823" name="Straight Connector 34822">
            <a:extLst>
              <a:ext uri="{FF2B5EF4-FFF2-40B4-BE49-F238E27FC236}">
                <a16:creationId xmlns:a16="http://schemas.microsoft.com/office/drawing/2014/main" id="{E0DCF65E-F84E-483D-83D7-A1616D56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992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CB08-55FE-488A-8BAA-2BC907A4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39D12E58-BB25-4EF3-ABAF-2BD5A08D6FF0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altLang="en-US" sz="1900"/>
          </a:p>
        </p:txBody>
      </p:sp>
    </p:spTree>
  </p:cSld>
  <p:clrMapOvr>
    <a:masterClrMapping/>
  </p:clrMapOvr>
  <p:transition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4DCBF-EC29-4358-B363-DCDC440F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0223BE-9BCD-492A-890E-A9B27917C1F6}" type="slidenum">
              <a:rPr lang="en-US" altLang="en-US" sz="1200">
                <a:solidFill>
                  <a:srgbClr val="3F3F3F"/>
                </a:solidFill>
              </a:rPr>
              <a:pPr/>
              <a:t>20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cxnSp>
        <p:nvCxnSpPr>
          <p:cNvPr id="25604" name="Straight Connector 4">
            <a:extLst>
              <a:ext uri="{FF2B5EF4-FFF2-40B4-BE49-F238E27FC236}">
                <a16:creationId xmlns:a16="http://schemas.microsoft.com/office/drawing/2014/main" id="{CD97867C-CFC9-46F2-9A2C-C11E23E74B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52600" y="2819400"/>
            <a:ext cx="0" cy="2019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5" name="Straight Connector 9">
            <a:extLst>
              <a:ext uri="{FF2B5EF4-FFF2-40B4-BE49-F238E27FC236}">
                <a16:creationId xmlns:a16="http://schemas.microsoft.com/office/drawing/2014/main" id="{A5CE645A-442D-4EC9-A13A-8265A1DF88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9800" y="2819400"/>
            <a:ext cx="0" cy="2019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6" name="Oval 10">
            <a:extLst>
              <a:ext uri="{FF2B5EF4-FFF2-40B4-BE49-F238E27FC236}">
                <a16:creationId xmlns:a16="http://schemas.microsoft.com/office/drawing/2014/main" id="{89753FA2-678E-4F60-B4C2-7D333A3F6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3886200"/>
            <a:ext cx="576262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7" name="Oval 11">
            <a:extLst>
              <a:ext uri="{FF2B5EF4-FFF2-40B4-BE49-F238E27FC236}">
                <a16:creationId xmlns:a16="http://schemas.microsoft.com/office/drawing/2014/main" id="{8753F895-65BC-4F1F-9D8B-2264F293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897313"/>
            <a:ext cx="576263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cxnSp>
        <p:nvCxnSpPr>
          <p:cNvPr id="25608" name="Straight Connector 13">
            <a:extLst>
              <a:ext uri="{FF2B5EF4-FFF2-40B4-BE49-F238E27FC236}">
                <a16:creationId xmlns:a16="http://schemas.microsoft.com/office/drawing/2014/main" id="{8FB90272-AD32-4F19-A504-E2B851E456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48200" y="2819400"/>
            <a:ext cx="0" cy="1905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Straight Connector 15">
            <a:extLst>
              <a:ext uri="{FF2B5EF4-FFF2-40B4-BE49-F238E27FC236}">
                <a16:creationId xmlns:a16="http://schemas.microsoft.com/office/drawing/2014/main" id="{E2688588-C8F3-4BE1-9A67-AB0711D6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2819400"/>
            <a:ext cx="0" cy="1905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0" name="Oval 16">
            <a:extLst>
              <a:ext uri="{FF2B5EF4-FFF2-40B4-BE49-F238E27FC236}">
                <a16:creationId xmlns:a16="http://schemas.microsoft.com/office/drawing/2014/main" id="{A4177CFE-2760-4752-B3E3-D0114EAB4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129088"/>
            <a:ext cx="576263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1" name="Oval 17">
            <a:extLst>
              <a:ext uri="{FF2B5EF4-FFF2-40B4-BE49-F238E27FC236}">
                <a16:creationId xmlns:a16="http://schemas.microsoft.com/office/drawing/2014/main" id="{33B68946-8F19-44A7-ADEC-4C2DA5462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29088"/>
            <a:ext cx="576263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2" name="Rectangle 18">
            <a:extLst>
              <a:ext uri="{FF2B5EF4-FFF2-40B4-BE49-F238E27FC236}">
                <a16:creationId xmlns:a16="http://schemas.microsoft.com/office/drawing/2014/main" id="{2CA72DF4-1F6E-474D-8966-01CDBF3C1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609600"/>
            <a:ext cx="2019300" cy="23272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Transducer w/ a narrow beam </a:t>
            </a:r>
          </a:p>
        </p:txBody>
      </p:sp>
      <p:sp>
        <p:nvSpPr>
          <p:cNvPr id="25613" name="Rectangle 19">
            <a:extLst>
              <a:ext uri="{FF2B5EF4-FFF2-40B4-BE49-F238E27FC236}">
                <a16:creationId xmlns:a16="http://schemas.microsoft.com/office/drawing/2014/main" id="{598540D0-CFB7-41C3-B37F-B9AD26F9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609600"/>
            <a:ext cx="2019300" cy="2209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Transducer with a wide beam </a:t>
            </a:r>
          </a:p>
        </p:txBody>
      </p:sp>
      <p:sp>
        <p:nvSpPr>
          <p:cNvPr id="25614" name="Rectangle 20">
            <a:extLst>
              <a:ext uri="{FF2B5EF4-FFF2-40B4-BE49-F238E27FC236}">
                <a16:creationId xmlns:a16="http://schemas.microsoft.com/office/drawing/2014/main" id="{51952F78-97DE-4185-B977-1D1417B0E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4838700"/>
            <a:ext cx="3076575" cy="175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5" name="Oval 21">
            <a:extLst>
              <a:ext uri="{FF2B5EF4-FFF2-40B4-BE49-F238E27FC236}">
                <a16:creationId xmlns:a16="http://schemas.microsoft.com/office/drawing/2014/main" id="{83BC1B5A-79FE-4528-B1C7-624B4E15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5524500"/>
            <a:ext cx="576262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6" name="Oval 22">
            <a:extLst>
              <a:ext uri="{FF2B5EF4-FFF2-40B4-BE49-F238E27FC236}">
                <a16:creationId xmlns:a16="http://schemas.microsoft.com/office/drawing/2014/main" id="{B8159F05-22EB-4171-8CDC-5783334DF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524500"/>
            <a:ext cx="576263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0F3E6-83AA-488D-B5F0-F67E0E1CF311}"/>
              </a:ext>
            </a:extLst>
          </p:cNvPr>
          <p:cNvSpPr/>
          <p:nvPr/>
        </p:nvSpPr>
        <p:spPr bwMode="auto">
          <a:xfrm>
            <a:off x="1114425" y="2514600"/>
            <a:ext cx="1978025" cy="4222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5538C8-FBFB-41E3-B2FE-0526F1D96378}"/>
              </a:ext>
            </a:extLst>
          </p:cNvPr>
          <p:cNvSpPr/>
          <p:nvPr/>
        </p:nvSpPr>
        <p:spPr bwMode="auto">
          <a:xfrm>
            <a:off x="4511675" y="2397125"/>
            <a:ext cx="1979613" cy="4222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19" name="Rectangle 32">
            <a:extLst>
              <a:ext uri="{FF2B5EF4-FFF2-40B4-BE49-F238E27FC236}">
                <a16:creationId xmlns:a16="http://schemas.microsoft.com/office/drawing/2014/main" id="{C06B3D1A-05BE-4E81-A659-5F8C2743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52788"/>
            <a:ext cx="3076575" cy="175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0" name="Oval 33">
            <a:extLst>
              <a:ext uri="{FF2B5EF4-FFF2-40B4-BE49-F238E27FC236}">
                <a16:creationId xmlns:a16="http://schemas.microsoft.com/office/drawing/2014/main" id="{E18F7B54-BFEA-4401-9718-2907B0737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971925"/>
            <a:ext cx="576263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24222D-ABB3-40AF-B623-AFDE369D31BF}"/>
              </a:ext>
            </a:extLst>
          </p:cNvPr>
          <p:cNvSpPr/>
          <p:nvPr/>
        </p:nvSpPr>
        <p:spPr bwMode="auto">
          <a:xfrm>
            <a:off x="7497763" y="3971925"/>
            <a:ext cx="576262" cy="381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22" name="TextBox 36">
            <a:extLst>
              <a:ext uri="{FF2B5EF4-FFF2-40B4-BE49-F238E27FC236}">
                <a16:creationId xmlns:a16="http://schemas.microsoft.com/office/drawing/2014/main" id="{A376F20E-73E9-45C0-B0CF-2F6BD03F1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5622925"/>
            <a:ext cx="444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What our machine sees</a:t>
            </a:r>
          </a:p>
        </p:txBody>
      </p:sp>
      <p:cxnSp>
        <p:nvCxnSpPr>
          <p:cNvPr id="25623" name="Straight Arrow Connector 38">
            <a:extLst>
              <a:ext uri="{FF2B5EF4-FFF2-40B4-BE49-F238E27FC236}">
                <a16:creationId xmlns:a16="http://schemas.microsoft.com/office/drawing/2014/main" id="{46E8794D-B05C-4DBF-B183-EB00F35F71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34200" y="5005388"/>
            <a:ext cx="304800" cy="5191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4" name="Straight Arrow Connector 40">
            <a:extLst>
              <a:ext uri="{FF2B5EF4-FFF2-40B4-BE49-F238E27FC236}">
                <a16:creationId xmlns:a16="http://schemas.microsoft.com/office/drawing/2014/main" id="{178F276B-0946-4706-B4B5-06D0AFC8F8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495800" y="5622925"/>
            <a:ext cx="1600200" cy="92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5" name="Straight Arrow Connector 42">
            <a:extLst>
              <a:ext uri="{FF2B5EF4-FFF2-40B4-BE49-F238E27FC236}">
                <a16:creationId xmlns:a16="http://schemas.microsoft.com/office/drawing/2014/main" id="{70C85B4C-AE7C-402F-AEB4-90881F6302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5400" y="4838700"/>
            <a:ext cx="601663" cy="1666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6" name="Straight Arrow Connector 44">
            <a:extLst>
              <a:ext uri="{FF2B5EF4-FFF2-40B4-BE49-F238E27FC236}">
                <a16:creationId xmlns:a16="http://schemas.microsoft.com/office/drawing/2014/main" id="{DB1434AD-8969-403C-A919-90F2BBB555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400" y="2936875"/>
            <a:ext cx="381000" cy="1873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0761-D33E-0F6C-7D05-C314A4E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5" y="4819137"/>
            <a:ext cx="776532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Axial vs. lateral resoulution</a:t>
            </a:r>
          </a:p>
        </p:txBody>
      </p:sp>
      <p:pic>
        <p:nvPicPr>
          <p:cNvPr id="38914" name="Picture 2" descr="Basics of Ultrasound Physics for POCUS | Show me the POCUS">
            <a:extLst>
              <a:ext uri="{FF2B5EF4-FFF2-40B4-BE49-F238E27FC236}">
                <a16:creationId xmlns:a16="http://schemas.microsoft.com/office/drawing/2014/main" id="{2BD0D04E-4F9E-7212-FDAC-B11DF538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83" y="643466"/>
            <a:ext cx="7591371" cy="39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E782-F636-1666-EE3B-B9166A4D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5E2047-D7E2-444D-8A43-F3DAF20D7834}" type="slidenum">
              <a:rPr lang="en-US" altLang="en-US" smtClean="0"/>
              <a:pPr defTabSz="914400">
                <a:spcAft>
                  <a:spcPts val="600"/>
                </a:spcAft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31345"/>
      </p:ext>
    </p:extLst>
  </p:cSld>
  <p:clrMapOvr>
    <a:masterClrMapping/>
  </p:clrMapOvr>
  <p:transition>
    <p:blind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0761-D33E-0F6C-7D05-C314A4E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5" y="4819137"/>
            <a:ext cx="776532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Axial vs. lateral resoulution</a:t>
            </a:r>
          </a:p>
        </p:txBody>
      </p:sp>
      <p:pic>
        <p:nvPicPr>
          <p:cNvPr id="39938" name="Picture 2" descr="Technical aspects of the ultrasound image – ECG &amp; ECHO">
            <a:extLst>
              <a:ext uri="{FF2B5EF4-FFF2-40B4-BE49-F238E27FC236}">
                <a16:creationId xmlns:a16="http://schemas.microsoft.com/office/drawing/2014/main" id="{CC42EBCC-7795-DE21-AC87-6A33CBDB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577" y="643466"/>
            <a:ext cx="5036582" cy="39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E782-F636-1666-EE3B-B9166A4D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5E2047-D7E2-444D-8A43-F3DAF20D7834}" type="slidenum">
              <a:rPr lang="en-US" altLang="en-US" smtClean="0"/>
              <a:pPr defTabSz="914400">
                <a:spcAft>
                  <a:spcPts val="600"/>
                </a:spcAft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674248"/>
      </p:ext>
    </p:extLst>
  </p:cSld>
  <p:clrMapOvr>
    <a:masterClrMapping/>
  </p:clrMapOvr>
  <p:transition>
    <p:blind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1" name="Picture 26630" descr="3D rendering of a red sphere with a line of light going through the middle">
            <a:extLst>
              <a:ext uri="{FF2B5EF4-FFF2-40B4-BE49-F238E27FC236}">
                <a16:creationId xmlns:a16="http://schemas.microsoft.com/office/drawing/2014/main" id="{7A0DFBEF-98C2-4A24-776C-D3673966B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0974" r="1" b="1"/>
          <a:stretch/>
        </p:blipFill>
        <p:spPr>
          <a:xfrm>
            <a:off x="20" y="2030"/>
            <a:ext cx="9143980" cy="6855970"/>
          </a:xfrm>
          <a:prstGeom prst="rect">
            <a:avLst/>
          </a:prstGeom>
        </p:spPr>
      </p:pic>
      <p:sp>
        <p:nvSpPr>
          <p:cNvPr id="26640" name="Rectangle 2663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787896-F7FB-400E-A093-D5BE35916DE3}"/>
              </a:ext>
            </a:extLst>
          </p:cNvPr>
          <p:cNvSpPr txBox="1">
            <a:spLocks noChangeArrowheads="1"/>
          </p:cNvSpPr>
          <p:nvPr/>
        </p:nvSpPr>
        <p:spPr>
          <a:xfrm>
            <a:off x="685346" y="609600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66AF6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66AF6C"/>
                </a:solidFill>
                <a:latin typeface="Corbel" pitchFamily="34" charset="0"/>
              </a:defRPr>
            </a:lvl9pPr>
            <a:extLst/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34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Focusing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DCC63FF6-FB2D-4F73-9306-642595135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46" y="2096064"/>
            <a:ext cx="7765321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95363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Concentrates the sound energy into a narrow beam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Alters the beam in 4 ways:</a:t>
            </a:r>
          </a:p>
          <a:p>
            <a:pPr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Narrower beam diameter in near field and focal zone</a:t>
            </a:r>
          </a:p>
          <a:p>
            <a:pPr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Decrease in focal depth (focus is shallower)</a:t>
            </a:r>
          </a:p>
          <a:p>
            <a:pPr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Focal zone is smaller</a:t>
            </a:r>
          </a:p>
          <a:p>
            <a:pPr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Beam diameter in the far zone increases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2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Effective mainly in the near field and focal zone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22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0EF56-CE3E-43F1-829A-67994FA6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B2706A1E-0E28-4F7D-98D4-E21C06F56D77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9" name="Rectangle 27658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C11C54C-0B7D-4720-A9EA-798704A90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1258" y="724005"/>
            <a:ext cx="3624349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FFFFFF"/>
                </a:solidFill>
              </a:rPr>
              <a:t>Focusing</a:t>
            </a:r>
          </a:p>
        </p:txBody>
      </p:sp>
      <p:sp>
        <p:nvSpPr>
          <p:cNvPr id="27661" name="Rectangle 27660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733425"/>
            <a:ext cx="3921919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BED13BC-E6DB-4627-9611-42266E32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392" y="2583702"/>
            <a:ext cx="3337845" cy="1690596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3" name="Rectangle 27662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799817"/>
            <a:ext cx="3831886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FF374E0B-CB26-44A5-8525-71AE096ED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895" y="1935921"/>
            <a:ext cx="3869251" cy="3962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95363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16025" indent="-182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Two types of focusing:</a:t>
            </a:r>
          </a:p>
          <a:p>
            <a:pPr marL="742632" lvl="1" defTabSz="914400">
              <a:lnSpc>
                <a:spcPct val="11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Fixed</a:t>
            </a: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 (conventional/mechanical)</a:t>
            </a:r>
          </a:p>
          <a:p>
            <a:pPr lvl="2" defTabSz="914400">
              <a:lnSpc>
                <a:spcPct val="110000"/>
              </a:lnSpc>
              <a:spcBef>
                <a:spcPct val="20000"/>
              </a:spcBef>
              <a:buClr>
                <a:srgbClr val="C0BEAF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Focal depth and extent of focusing cannot be changed</a:t>
            </a:r>
          </a:p>
          <a:p>
            <a:pPr marL="1033780" lvl="3" indent="-228600" defTabSz="914400">
              <a:lnSpc>
                <a:spcPct val="110000"/>
              </a:lnSpc>
              <a:spcBef>
                <a:spcPct val="20000"/>
              </a:spcBef>
              <a:buClr>
                <a:srgbClr val="C0BEAF"/>
              </a:buClr>
              <a:buFont typeface="Arial" panose="020B0604020202020204" pitchFamily="34" charset="0"/>
              <a:buChar char="•"/>
            </a:pPr>
            <a:endParaRPr lang="en-US" altLang="en-US" sz="15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marL="742632" lvl="1" defTabSz="914400">
              <a:lnSpc>
                <a:spcPct val="11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Adjustable</a:t>
            </a: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 by electronics – called a </a:t>
            </a:r>
            <a:r>
              <a:rPr lang="en-US" altLang="en-US" sz="15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phased array </a:t>
            </a: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transducer. </a:t>
            </a:r>
          </a:p>
          <a:p>
            <a:pPr lvl="2" defTabSz="914400">
              <a:lnSpc>
                <a:spcPct val="11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PHASED ARRAY MEANS adjustable or multiple focusing.</a:t>
            </a:r>
            <a:endParaRPr lang="en-US" sz="15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15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15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A975-AE6D-43F2-A3E9-DC31CCEE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91C74896-6770-4F3F-BDC9-4399D69A07C6}" type="slidenum">
              <a:rPr lang="en-US" altLang="en-US" sz="1000">
                <a:solidFill>
                  <a:srgbClr val="FFFFFF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en-US" sz="1000">
              <a:solidFill>
                <a:srgbClr val="FFFFFF"/>
              </a:solidFill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e Images : white, glass, vacation, tv, closeup, leisure, optics ...">
            <a:extLst>
              <a:ext uri="{FF2B5EF4-FFF2-40B4-BE49-F238E27FC236}">
                <a16:creationId xmlns:a16="http://schemas.microsoft.com/office/drawing/2014/main" id="{DF329B62-E386-463D-6796-600E01931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grayscl/>
          </a:blip>
          <a:srcRect l="1259" r="31387" b="-1"/>
          <a:stretch/>
        </p:blipFill>
        <p:spPr>
          <a:xfrm>
            <a:off x="20" y="2030"/>
            <a:ext cx="9143980" cy="6855970"/>
          </a:xfrm>
          <a:prstGeom prst="rect">
            <a:avLst/>
          </a:prstGeom>
        </p:spPr>
      </p:pic>
      <p:sp>
        <p:nvSpPr>
          <p:cNvPr id="27660" name="Rectangle 27659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993" y="0"/>
            <a:ext cx="9143999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C11C54C-0B7D-4720-A9EA-798704A90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46" y="609600"/>
            <a:ext cx="776532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/>
              <a:t>Focusing</a:t>
            </a:r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FF374E0B-CB26-44A5-8525-71AE096ED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46" y="2096064"/>
            <a:ext cx="7765321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95363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16025" indent="-182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Three methods of focusing</a:t>
            </a:r>
            <a:endParaRPr lang="en-US"/>
          </a:p>
          <a:p>
            <a:pPr marL="995045"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Lens-external focusing (fixed)- </a:t>
            </a:r>
          </a:p>
          <a:p>
            <a:pPr lvl="3" indent="-228600" defTabSz="914400">
              <a:lnSpc>
                <a:spcPct val="120000"/>
              </a:lnSpc>
              <a:spcBef>
                <a:spcPct val="20000"/>
              </a:spcBef>
              <a:buClr>
                <a:srgbClr val="C0BEAF"/>
              </a:buClr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Like wearing glasses- external</a:t>
            </a:r>
          </a:p>
          <a:p>
            <a:pPr marL="995045"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Curved Crystal (fixed)</a:t>
            </a:r>
          </a:p>
          <a:p>
            <a:pPr lvl="3" indent="-228600" defTabSz="914400">
              <a:lnSpc>
                <a:spcPct val="120000"/>
              </a:lnSpc>
              <a:spcBef>
                <a:spcPct val="20000"/>
              </a:spcBef>
              <a:buClr>
                <a:srgbClr val="C0BEAF"/>
              </a:buClr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Like having </a:t>
            </a:r>
            <a:r>
              <a:rPr lang="en-US" altLang="en-US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lasik</a:t>
            </a: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 - internal</a:t>
            </a:r>
          </a:p>
          <a:p>
            <a:pPr marL="995045" lvl="2" defTabSz="914400">
              <a:lnSpc>
                <a:spcPct val="120000"/>
              </a:lnSpc>
              <a:spcBef>
                <a:spcPct val="20000"/>
              </a:spcBef>
              <a:buClr>
                <a:srgbClr val="A8CDD7"/>
              </a:buClr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Electronic Focusing (adjustable)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A975-AE6D-43F2-A3E9-DC31CCEE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91C74896-6770-4F3F-BDC9-4399D69A07C6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25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1866769"/>
      </p:ext>
    </p:extLst>
  </p:cSld>
  <p:clrMapOvr>
    <a:masterClrMapping/>
  </p:clrMapOvr>
  <p:transition>
    <p:blind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CF4179E5-EDE2-4512-B884-09866EF91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95604" y="609600"/>
            <a:ext cx="4755063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/>
              <a:t>Focusing</a:t>
            </a:r>
          </a:p>
        </p:txBody>
      </p:sp>
      <p:pic>
        <p:nvPicPr>
          <p:cNvPr id="28688" name="Picture 28678" descr="Adjustable measurement tool">
            <a:extLst>
              <a:ext uri="{FF2B5EF4-FFF2-40B4-BE49-F238E27FC236}">
                <a16:creationId xmlns:a16="http://schemas.microsoft.com/office/drawing/2014/main" id="{88D5C7ED-8CCB-467D-2491-C2BEDA70A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99" r="23059" b="-1"/>
          <a:stretch/>
        </p:blipFill>
        <p:spPr>
          <a:xfrm>
            <a:off x="20" y="10"/>
            <a:ext cx="3476985" cy="6857990"/>
          </a:xfrm>
          <a:prstGeom prst="rect">
            <a:avLst/>
          </a:prstGeom>
        </p:spPr>
      </p:pic>
      <p:sp>
        <p:nvSpPr>
          <p:cNvPr id="28677" name="Rectangle 3">
            <a:extLst>
              <a:ext uri="{FF2B5EF4-FFF2-40B4-BE49-F238E27FC236}">
                <a16:creationId xmlns:a16="http://schemas.microsoft.com/office/drawing/2014/main" id="{20E4C261-9733-401D-A100-1D09EBD46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603" y="2096064"/>
            <a:ext cx="4755064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438150" indent="-3190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730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300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Fixed focus transducers 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13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have the poorest lateral resolution since the focal depth is fixed and cannot be adjusted.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</a:pPr>
            <a:endParaRPr lang="en-US" sz="13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300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Single crystal transducers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13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always fixed focus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rgbClr val="50BEA3"/>
              </a:buClr>
              <a:buSzPct val="90000"/>
              <a:buFont typeface="Arial" panose="020B0604020202020204" pitchFamily="34" charset="0"/>
              <a:buChar char="•"/>
            </a:pPr>
            <a:endParaRPr lang="en-US" altLang="en-US" sz="13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300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Phased array transducers</a:t>
            </a:r>
            <a:r>
              <a:rPr lang="en-US" altLang="en-US" sz="13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 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13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generally, have better lateral resolution because the focus is adjustable by the sonographer</a:t>
            </a:r>
          </a:p>
          <a:p>
            <a:pPr lvl="1" indent="-228600" defTabSz="914400">
              <a:lnSpc>
                <a:spcPct val="110000"/>
              </a:lnSpc>
              <a:spcBef>
                <a:spcPct val="20000"/>
              </a:spcBef>
              <a:buClr>
                <a:srgbClr val="50BEA3"/>
              </a:buClr>
              <a:buSzPct val="90000"/>
              <a:buFont typeface="Arial" panose="020B0604020202020204" pitchFamily="34" charset="0"/>
              <a:buChar char="•"/>
            </a:pPr>
            <a:endParaRPr lang="en-US" altLang="en-US" sz="13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en-US" sz="1300" u="sng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The greater the extent of focusing, the smaller the focal zone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13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en-US" sz="130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28689" name="Straight Connector 28682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77005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0CF76-4559-4C98-8B6A-5146538F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F173F713-6176-401B-8956-4A13BA256F7B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26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>
    <p:blind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65CAC5EB-2602-4706-8260-9DEEE24C3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46" y="609600"/>
            <a:ext cx="776532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Axial Resolution</a:t>
            </a:r>
          </a:p>
        </p:txBody>
      </p:sp>
      <p:pic>
        <p:nvPicPr>
          <p:cNvPr id="35842" name="Picture 2" descr="Resolution | Radiology Key">
            <a:extLst>
              <a:ext uri="{FF2B5EF4-FFF2-40B4-BE49-F238E27FC236}">
                <a16:creationId xmlns:a16="http://schemas.microsoft.com/office/drawing/2014/main" id="{6DCEA4FE-C33A-0444-1BE0-93C40E79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34" y="2325126"/>
            <a:ext cx="3624942" cy="2475904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Box 1">
            <a:extLst>
              <a:ext uri="{FF2B5EF4-FFF2-40B4-BE49-F238E27FC236}">
                <a16:creationId xmlns:a16="http://schemas.microsoft.com/office/drawing/2014/main" id="{2CB009CD-2358-4F40-B173-188C9B04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021" y="2188139"/>
            <a:ext cx="3762645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The minimum distance two reflectors can be, parallel to the beam, and still appear on the screen as two dots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27D9E-1551-48CE-92D3-50E9393D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CF1D4A0A-2B8D-46F7-A042-F6B54D4BFF98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3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65CAC5EB-2602-4706-8260-9DEEE24C3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46" y="609600"/>
            <a:ext cx="776532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Axial Resolution</a:t>
            </a:r>
          </a:p>
        </p:txBody>
      </p:sp>
      <p:sp>
        <p:nvSpPr>
          <p:cNvPr id="1031" name="TextBox 1">
            <a:extLst>
              <a:ext uri="{FF2B5EF4-FFF2-40B4-BE49-F238E27FC236}">
                <a16:creationId xmlns:a16="http://schemas.microsoft.com/office/drawing/2014/main" id="{2CB009CD-2358-4F40-B173-188C9B04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46" y="2096064"/>
            <a:ext cx="3762645" cy="3695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The ability of the ultrasound system to </a:t>
            </a:r>
            <a:r>
              <a:rPr lang="en-US" altLang="en-US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RESOLVE</a:t>
            </a: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 two separate images along the </a:t>
            </a:r>
            <a:r>
              <a:rPr lang="en-US" altLang="en-US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AXIS</a:t>
            </a:r>
            <a:r>
              <a:rPr lang="en-US" alt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 as separate structures.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27D9E-1551-48CE-92D3-50E9393D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Aft>
                <a:spcPts val="600"/>
              </a:spcAft>
            </a:pPr>
            <a:fld id="{CF1D4A0A-2B8D-46F7-A042-F6B54D4BFF98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4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30" name="Picture 7">
            <a:extLst>
              <a:ext uri="{FF2B5EF4-FFF2-40B4-BE49-F238E27FC236}">
                <a16:creationId xmlns:a16="http://schemas.microsoft.com/office/drawing/2014/main" id="{E138681E-5796-4446-BAC0-3D8D7D1C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591" y="2210935"/>
            <a:ext cx="3439644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30755"/>
      </p:ext>
    </p:extLst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922C3AD1-09F2-4513-9867-F51958237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6962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Axial Resolution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2EF2D8A-F121-4239-A372-AA3A8C5F62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96536" y="1447800"/>
            <a:ext cx="3780264" cy="4495800"/>
          </a:xfrm>
        </p:spPr>
        <p:txBody>
          <a:bodyPr rtlCol="0">
            <a:noAutofit/>
          </a:bodyPr>
          <a:lstStyle/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b="1" dirty="0"/>
              <a:t>Units</a:t>
            </a:r>
            <a:r>
              <a:rPr lang="en-US" sz="2400" dirty="0"/>
              <a:t> - mm</a:t>
            </a:r>
          </a:p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b="1" dirty="0"/>
              <a:t>Determined by SPL</a:t>
            </a:r>
          </a:p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b="1" dirty="0"/>
              <a:t>Synonyms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b="1" dirty="0"/>
              <a:t>Not adjustable </a:t>
            </a:r>
          </a:p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b="1" dirty="0"/>
              <a:t>Range is</a:t>
            </a:r>
            <a:r>
              <a:rPr lang="en-US" sz="2400" dirty="0"/>
              <a:t> </a:t>
            </a:r>
            <a:r>
              <a:rPr lang="en-US" sz="2400" b="1" dirty="0"/>
              <a:t>0.1 to 1.0mm</a:t>
            </a: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E8E0E3DC-F509-481E-832D-6DB7421F2E07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3670376615"/>
              </p:ext>
            </p:extLst>
          </p:nvPr>
        </p:nvGraphicFramePr>
        <p:xfrm>
          <a:off x="1940002" y="4375343"/>
          <a:ext cx="3923681" cy="168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064801" imgH="4645457" progId="">
                  <p:embed/>
                </p:oleObj>
              </mc:Choice>
              <mc:Fallback>
                <p:oleObj r:id="rId3" imgW="10064801" imgH="4645457" progId="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E8E0E3DC-F509-481E-832D-6DB7421F2E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0002" y="4375343"/>
                        <a:ext cx="3923681" cy="1689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B719-C996-43EF-9513-6177CED4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FD554D-695D-4614-AACD-2309DAED5D20}" type="slidenum">
              <a:rPr lang="en-US" altLang="en-US" sz="1200">
                <a:solidFill>
                  <a:srgbClr val="3F3F3F"/>
                </a:solidFill>
              </a:rPr>
              <a:pPr/>
              <a:t>5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32949-960E-4405-A845-5CEDA7A22FC2}"/>
              </a:ext>
            </a:extLst>
          </p:cNvPr>
          <p:cNvSpPr txBox="1"/>
          <p:nvPr/>
        </p:nvSpPr>
        <p:spPr>
          <a:xfrm>
            <a:off x="5337717" y="1448768"/>
            <a:ext cx="2590800" cy="23701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B05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u="sng"/>
              <a:t>LARRD</a:t>
            </a:r>
          </a:p>
          <a:p>
            <a:pPr>
              <a:defRPr/>
            </a:pPr>
            <a:r>
              <a:rPr lang="en-US" b="1"/>
              <a:t>longitudinal</a:t>
            </a:r>
          </a:p>
          <a:p>
            <a:pPr>
              <a:defRPr/>
            </a:pPr>
            <a:r>
              <a:rPr lang="en-US" b="1"/>
              <a:t>axial</a:t>
            </a:r>
          </a:p>
          <a:p>
            <a:pPr>
              <a:defRPr/>
            </a:pPr>
            <a:r>
              <a:rPr lang="en-US" b="1"/>
              <a:t>range</a:t>
            </a:r>
          </a:p>
          <a:p>
            <a:pPr>
              <a:defRPr/>
            </a:pPr>
            <a:r>
              <a:rPr lang="en-US" b="1"/>
              <a:t>radial</a:t>
            </a:r>
          </a:p>
          <a:p>
            <a:pPr>
              <a:defRPr/>
            </a:pPr>
            <a:r>
              <a:rPr lang="en-US" b="1"/>
              <a:t>depth </a:t>
            </a:r>
          </a:p>
        </p:txBody>
      </p:sp>
      <p:sp>
        <p:nvSpPr>
          <p:cNvPr id="2056" name="TextBox 8">
            <a:extLst>
              <a:ext uri="{FF2B5EF4-FFF2-40B4-BE49-F238E27FC236}">
                <a16:creationId xmlns:a16="http://schemas.microsoft.com/office/drawing/2014/main" id="{6FB7DF92-FB0D-435E-8801-9336A9D79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034883"/>
            <a:ext cx="2057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/>
              <a:t>Actual reflectors</a:t>
            </a:r>
          </a:p>
        </p:txBody>
      </p:sp>
      <p:sp>
        <p:nvSpPr>
          <p:cNvPr id="2057" name="TextBox 9">
            <a:extLst>
              <a:ext uri="{FF2B5EF4-FFF2-40B4-BE49-F238E27FC236}">
                <a16:creationId xmlns:a16="http://schemas.microsoft.com/office/drawing/2014/main" id="{83406A8F-BB1F-471B-AAE0-1CB59D68F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503" y="6136888"/>
            <a:ext cx="2847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/>
              <a:t>Shorter SPL = better axial res.</a:t>
            </a:r>
          </a:p>
        </p:txBody>
      </p:sp>
    </p:spTree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0" name="Rectangle 13319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8B1DD05-F836-4797-B33B-04BB26062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47" y="927100"/>
            <a:ext cx="2564074" cy="46164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/>
              <a:t>Axial Resolution - Formula</a:t>
            </a:r>
          </a:p>
        </p:txBody>
      </p:sp>
      <p:cxnSp>
        <p:nvCxnSpPr>
          <p:cNvPr id="13322" name="Straight Connector 13321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1AEFDAC-D217-4FA8-A638-6675BAB637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021" y="971549"/>
            <a:ext cx="4718646" cy="4616450"/>
          </a:xfrm>
        </p:spPr>
        <p:txBody>
          <a:bodyPr anchor="ctr">
            <a:normAutofit/>
          </a:bodyPr>
          <a:lstStyle/>
          <a:p>
            <a:pPr marL="118745" indent="0" eaLnBrk="1" hangingPunct="1">
              <a:lnSpc>
                <a:spcPct val="110000"/>
              </a:lnSpc>
              <a:buFont typeface="Wingdings 2" panose="05020102010507070707" pitchFamily="18" charset="2"/>
              <a:buNone/>
              <a:defRPr/>
            </a:pPr>
            <a:r>
              <a:rPr lang="en-US" sz="1400" b="1"/>
              <a:t>Axial resolution (mm) = </a:t>
            </a:r>
            <a:r>
              <a:rPr lang="en-US" sz="1400" b="1" u="sng"/>
              <a:t>spatial pulse length (mm)</a:t>
            </a:r>
            <a:endParaRPr lang="en-US"/>
          </a:p>
          <a:p>
            <a:pPr>
              <a:lnSpc>
                <a:spcPct val="110000"/>
              </a:lnSpc>
              <a:buNone/>
              <a:defRPr/>
            </a:pPr>
            <a:r>
              <a:rPr lang="en-US" sz="1400" b="1"/>
              <a:t>                                                                    2 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sz="1400" b="1"/>
              <a:t>   SPL = wavelength (mm)  X  # cycles in pulse</a:t>
            </a: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endParaRPr lang="en-US" sz="1400" b="1"/>
          </a:p>
          <a:p>
            <a:pPr>
              <a:lnSpc>
                <a:spcPct val="110000"/>
              </a:lnSpc>
              <a:buNone/>
              <a:defRPr/>
            </a:pPr>
            <a:r>
              <a:rPr lang="en-US" sz="1400" b="1"/>
              <a:t>   AR = </a:t>
            </a:r>
            <a:r>
              <a:rPr lang="en-US" sz="1400" b="1" u="sng"/>
              <a:t>wavelength (mm)  X  # cycles in pulse</a:t>
            </a:r>
          </a:p>
          <a:p>
            <a:pPr>
              <a:lnSpc>
                <a:spcPct val="110000"/>
              </a:lnSpc>
              <a:buNone/>
              <a:defRPr/>
            </a:pPr>
            <a:r>
              <a:rPr lang="en-US" sz="1400" b="1"/>
              <a:t>                                                 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EE80A-2485-40DD-841E-1323F7A0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65159" cy="3651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511D65BB-92DF-4FF8-B926-1AB965894A96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altLang="en-US" sz="1900"/>
          </a:p>
        </p:txBody>
      </p:sp>
    </p:spTree>
  </p:cSld>
  <p:clrMapOvr>
    <a:masterClrMapping/>
  </p:clrMapOvr>
  <p:transition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A76A7-CEFF-4FB9-86B4-FF0DFC46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88F3D2-7EE9-4CAF-A9FD-DB3CE0E93F92}" type="slidenum">
              <a:rPr lang="en-US" altLang="en-US" sz="1200">
                <a:solidFill>
                  <a:srgbClr val="3F3F3F"/>
                </a:solidFill>
              </a:rPr>
              <a:pPr/>
              <a:t>7</a:t>
            </a:fld>
            <a:endParaRPr lang="en-US" altLang="en-US" sz="1200">
              <a:solidFill>
                <a:srgbClr val="3F3F3F"/>
              </a:solidFill>
            </a:endParaRP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3F19A769-C181-4AE2-8BA5-5EF0A671F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14600"/>
            <a:ext cx="73152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/>
              <a:t>In soft tissue wavelength (mm) =   </a:t>
            </a:r>
            <a:r>
              <a:rPr lang="en-US" altLang="en-US" sz="2800" b="1" u="sng"/>
              <a:t>1.54 mm/µs</a:t>
            </a:r>
          </a:p>
          <a:p>
            <a:r>
              <a:rPr lang="en-US" altLang="en-US" sz="2800" b="1"/>
              <a:t>                                                           F (MHz)</a:t>
            </a:r>
          </a:p>
          <a:p>
            <a:endParaRPr lang="en-US" altLang="en-US" sz="2800" b="1"/>
          </a:p>
          <a:p>
            <a:r>
              <a:rPr lang="en-US" altLang="en-US" sz="2800" b="1"/>
              <a:t>Axial resolution (mm) = </a:t>
            </a:r>
            <a:r>
              <a:rPr lang="en-US" altLang="en-US" sz="2800" b="1" u="sng"/>
              <a:t>0.77 x # cycles in pulse</a:t>
            </a:r>
          </a:p>
          <a:p>
            <a:r>
              <a:rPr lang="en-US" altLang="en-US" sz="2800" b="1"/>
              <a:t>                                                   F (MHz)</a:t>
            </a:r>
          </a:p>
        </p:txBody>
      </p:sp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DAC0-4732-2608-D577-9A42E100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604" y="609600"/>
            <a:ext cx="4755063" cy="1326321"/>
          </a:xfrm>
        </p:spPr>
        <p:txBody>
          <a:bodyPr>
            <a:normAutofit/>
          </a:bodyPr>
          <a:lstStyle/>
          <a:p>
            <a:r>
              <a:rPr lang="en-US" sz="1400"/>
              <a:t>The axial resolution of the transducer distance is 0.2 mm. What is the smallest that two reflectors can be in order to appear as two echoes on the screen? </a:t>
            </a:r>
          </a:p>
        </p:txBody>
      </p:sp>
      <p:pic>
        <p:nvPicPr>
          <p:cNvPr id="17" name="Picture 16" descr="Formulae written on a blackboard">
            <a:extLst>
              <a:ext uri="{FF2B5EF4-FFF2-40B4-BE49-F238E27FC236}">
                <a16:creationId xmlns:a16="http://schemas.microsoft.com/office/drawing/2014/main" id="{3213E6DB-6816-A769-C209-0EEE55C1A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0" r="34978" b="-1"/>
          <a:stretch/>
        </p:blipFill>
        <p:spPr>
          <a:xfrm>
            <a:off x="20" y="10"/>
            <a:ext cx="347698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2122-2DF0-A5E2-0DB3-A1563453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603" y="2096064"/>
            <a:ext cx="4755064" cy="3695136"/>
          </a:xfrm>
        </p:spPr>
        <p:txBody>
          <a:bodyPr>
            <a:normAutofit/>
          </a:bodyPr>
          <a:lstStyle/>
          <a:p>
            <a:r>
              <a:rPr lang="en-US" dirty="0"/>
              <a:t>The answer is 0.2 mm</a:t>
            </a:r>
          </a:p>
          <a:p>
            <a:r>
              <a:rPr lang="en-US" dirty="0"/>
              <a:t>The two reflectors have to be the same as the axial resolution of the transducer or greater in order to be displayed as two distinct echoes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77005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C209D-F60A-54AE-3E7A-B31BF6C3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309360"/>
            <a:ext cx="5651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5E2047-D7E2-444D-8A43-F3DAF20D7834}" type="slidenum">
              <a:rPr lang="en-US" altLang="en-US" smtClean="0"/>
              <a:pPr>
                <a:spcAft>
                  <a:spcPts val="600"/>
                </a:spcAft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021255"/>
      </p:ext>
    </p:extLst>
  </p:cSld>
  <p:clrMapOvr>
    <a:masterClrMapping/>
  </p:clrMapOvr>
  <p:transition>
    <p:blind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3" name="Rectangle 18442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>
            <a:extLst>
              <a:ext uri="{FF2B5EF4-FFF2-40B4-BE49-F238E27FC236}">
                <a16:creationId xmlns:a16="http://schemas.microsoft.com/office/drawing/2014/main" id="{9395F147-85F1-4BA2-9CE4-907F1906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5" y="4217161"/>
            <a:ext cx="7773309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900"/>
              <a:t>Think of a golf score - lower # is better for axial resolution!</a:t>
            </a:r>
          </a:p>
        </p:txBody>
      </p:sp>
      <p:pic>
        <p:nvPicPr>
          <p:cNvPr id="18437" name="Picture 2" descr="C:\Documents and Settings\Owner\Local Settings\Temporary Internet Files\Content.IE5\E5WKLKVD\MCj04324550000[1].wmf">
            <a:extLst>
              <a:ext uri="{FF2B5EF4-FFF2-40B4-BE49-F238E27FC236}">
                <a16:creationId xmlns:a16="http://schemas.microsoft.com/office/drawing/2014/main" id="{7D63C2E0-0D7E-4713-ACE3-CDD2DF6D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210" y="839047"/>
            <a:ext cx="2889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C:\Documents and Settings\Owner\Local Settings\Temporary Internet Files\Content.IE5\EB2T23IT\MPj03167170000[1].jpg">
            <a:extLst>
              <a:ext uri="{FF2B5EF4-FFF2-40B4-BE49-F238E27FC236}">
                <a16:creationId xmlns:a16="http://schemas.microsoft.com/office/drawing/2014/main" id="{35982705-34B8-4A75-910E-9EF29CE4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264" y="839047"/>
            <a:ext cx="2116788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0D5CD-7050-4E23-8D14-F6FA0528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163057"/>
            <a:ext cx="565159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36FA5138-3074-4F1C-BF11-F4E18D46430D}" type="slidenum">
              <a:rPr lang="en-US" alt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alt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>
    <p:blinds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  <SharedWithUsers xmlns="564477d5-28bc-4281-951a-a6595459d476">
      <UserInfo>
        <DisplayName/>
        <AccountId xsi:nil="true"/>
        <AccountType/>
      </UserInfo>
    </SharedWithUsers>
    <MediaLengthInSeconds xmlns="1d628898-7c92-4313-b589-f839b19a29e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F6CDEC-3BC3-4E86-8830-CA35ADD22721}">
  <ds:schemaRefs>
    <ds:schemaRef ds:uri="1d628898-7c92-4313-b589-f839b19a29e6"/>
    <ds:schemaRef ds:uri="564477d5-28bc-4281-951a-a6595459d4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D8D0F4-499E-489C-A640-55E6B97EC08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1d628898-7c92-4313-b589-f839b19a29e6"/>
    <ds:schemaRef ds:uri="http://purl.org/dc/terms/"/>
    <ds:schemaRef ds:uri="564477d5-28bc-4281-951a-a6595459d476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8348F8-560B-455C-BF5A-CD581215E8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874</Words>
  <Application>Microsoft Office PowerPoint</Application>
  <PresentationFormat>On-screen Show (4:3)</PresentationFormat>
  <Paragraphs>169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Bookman Old Style</vt:lpstr>
      <vt:lpstr>Calibri</vt:lpstr>
      <vt:lpstr>Corbel</vt:lpstr>
      <vt:lpstr>Rockwell</vt:lpstr>
      <vt:lpstr>Showcard Gothic</vt:lpstr>
      <vt:lpstr>Times New Roman</vt:lpstr>
      <vt:lpstr>Wingdings</vt:lpstr>
      <vt:lpstr>Wingdings 2</vt:lpstr>
      <vt:lpstr>Damask</vt:lpstr>
      <vt:lpstr>Axial and Lateral Resolution</vt:lpstr>
      <vt:lpstr>Resolution</vt:lpstr>
      <vt:lpstr>Axial Resolution</vt:lpstr>
      <vt:lpstr>Axial Resolution</vt:lpstr>
      <vt:lpstr>Axial Resolution</vt:lpstr>
      <vt:lpstr>Axial Resolution - Formula</vt:lpstr>
      <vt:lpstr>PowerPoint Presentation</vt:lpstr>
      <vt:lpstr>The axial resolution of the transducer distance is 0.2 mm. What is the smallest that two reflectors can be in order to appear as two echoes on the screen? </vt:lpstr>
      <vt:lpstr>Think of a golf score - lower # is better for axial resolution!</vt:lpstr>
      <vt:lpstr>PowerPoint Presentation</vt:lpstr>
      <vt:lpstr>What allows some transducers to have better axial resolution than others?</vt:lpstr>
      <vt:lpstr>PowerPoint Presentation</vt:lpstr>
      <vt:lpstr>Higher Frequency</vt:lpstr>
      <vt:lpstr>In clinical sonographic imaging pulses typically have 2-3 cycles. </vt:lpstr>
      <vt:lpstr>Review Please!</vt:lpstr>
      <vt:lpstr>Superior Axial Resolution</vt:lpstr>
      <vt:lpstr>Lateral Resolution</vt:lpstr>
      <vt:lpstr>PowerPoint Presentation</vt:lpstr>
      <vt:lpstr>PowerPoint Presentation</vt:lpstr>
      <vt:lpstr>PowerPoint Presentation</vt:lpstr>
      <vt:lpstr>Axial vs. lateral resoulution</vt:lpstr>
      <vt:lpstr>Axial vs. lateral resoulution</vt:lpstr>
      <vt:lpstr>PowerPoint Presentation</vt:lpstr>
      <vt:lpstr>Focusing</vt:lpstr>
      <vt:lpstr>Focusing</vt:lpstr>
      <vt:lpstr>Focusing</vt:lpstr>
    </vt:vector>
  </TitlesOfParts>
  <Company>Vanguard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Axial and Lateral Resolution</dc:title>
  <dc:creator>KStrong</dc:creator>
  <cp:lastModifiedBy>Johnson, Kathy</cp:lastModifiedBy>
  <cp:revision>1</cp:revision>
  <dcterms:created xsi:type="dcterms:W3CDTF">2005-07-12T20:05:27Z</dcterms:created>
  <dcterms:modified xsi:type="dcterms:W3CDTF">2023-09-10T19:52:07Z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CatchAll">
    <vt:lpwstr/>
  </property>
  <property fmtid="{D5CDD505-2E9C-101B-9397-08002B2CF9AE}" pid="3" name="lcf76f155ced4ddcb4097134ff3c332f">
    <vt:lpwstr/>
  </property>
  <property fmtid="{D5CDD505-2E9C-101B-9397-08002B2CF9AE}" pid="4" name="ContentTypeId">
    <vt:lpwstr>0x0101003BCD649E082A6D408757A4E9A2C25346</vt:lpwstr>
  </property>
  <property fmtid="{D5CDD505-2E9C-101B-9397-08002B2CF9AE}" pid="5" name="Order">
    <vt:r8>972000</vt:r8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